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64" r:id="rId5"/>
    <p:sldId id="313" r:id="rId6"/>
    <p:sldId id="314" r:id="rId7"/>
    <p:sldId id="317" r:id="rId8"/>
    <p:sldId id="315" r:id="rId9"/>
    <p:sldId id="321" r:id="rId10"/>
    <p:sldId id="322" r:id="rId11"/>
    <p:sldId id="320" r:id="rId12"/>
    <p:sldId id="327" r:id="rId13"/>
    <p:sldId id="343"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2" r:id="rId28"/>
    <p:sldId id="341" r:id="rId29"/>
    <p:sldId id="325" r:id="rId30"/>
    <p:sldId id="32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19" autoAdjust="0"/>
  </p:normalViewPr>
  <p:slideViewPr>
    <p:cSldViewPr snapToGrid="0">
      <p:cViewPr varScale="1">
        <p:scale>
          <a:sx n="76" d="100"/>
          <a:sy n="76" d="100"/>
        </p:scale>
        <p:origin x="93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21F87-F4D8-479D-A651-A59637B43995}"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7232792C-5248-4D69-BA16-9D457434DFBC}">
      <dgm:prSet/>
      <dgm:spPr/>
      <dgm:t>
        <a:bodyPr/>
        <a:lstStyle/>
        <a:p>
          <a:r>
            <a:rPr lang="en-US"/>
            <a:t>Register</a:t>
          </a:r>
        </a:p>
      </dgm:t>
    </dgm:pt>
    <dgm:pt modelId="{8AF46051-DE7B-4FFF-A18E-024870521CF6}" type="parTrans" cxnId="{7483C504-F6AC-43D7-B8B8-875DDD89C295}">
      <dgm:prSet/>
      <dgm:spPr/>
      <dgm:t>
        <a:bodyPr/>
        <a:lstStyle/>
        <a:p>
          <a:endParaRPr lang="en-US"/>
        </a:p>
      </dgm:t>
    </dgm:pt>
    <dgm:pt modelId="{AC587AEA-8613-436D-8A3E-548C6116C54F}" type="sibTrans" cxnId="{7483C504-F6AC-43D7-B8B8-875DDD89C295}">
      <dgm:prSet/>
      <dgm:spPr/>
      <dgm:t>
        <a:bodyPr/>
        <a:lstStyle/>
        <a:p>
          <a:endParaRPr lang="en-US"/>
        </a:p>
      </dgm:t>
    </dgm:pt>
    <dgm:pt modelId="{AA7FBCF5-0EFC-4F94-AB5C-979598F0F920}">
      <dgm:prSet/>
      <dgm:spPr/>
      <dgm:t>
        <a:bodyPr/>
        <a:lstStyle/>
        <a:p>
          <a:r>
            <a:rPr lang="en-US"/>
            <a:t>Register to the application</a:t>
          </a:r>
        </a:p>
      </dgm:t>
    </dgm:pt>
    <dgm:pt modelId="{275CA816-B1FA-4027-9D0C-C232875F5A8C}" type="parTrans" cxnId="{4AF57F5E-A5E1-46B8-B292-1BE21D9D40CF}">
      <dgm:prSet/>
      <dgm:spPr/>
      <dgm:t>
        <a:bodyPr/>
        <a:lstStyle/>
        <a:p>
          <a:endParaRPr lang="en-US"/>
        </a:p>
      </dgm:t>
    </dgm:pt>
    <dgm:pt modelId="{38FDB89B-2016-4C4A-930A-F4D54AA9416A}" type="sibTrans" cxnId="{4AF57F5E-A5E1-46B8-B292-1BE21D9D40CF}">
      <dgm:prSet/>
      <dgm:spPr/>
      <dgm:t>
        <a:bodyPr/>
        <a:lstStyle/>
        <a:p>
          <a:endParaRPr lang="en-US"/>
        </a:p>
      </dgm:t>
    </dgm:pt>
    <dgm:pt modelId="{9E7A3FFF-2ED5-46AE-9878-C56BE5A21AC0}">
      <dgm:prSet/>
      <dgm:spPr/>
      <dgm:t>
        <a:bodyPr/>
        <a:lstStyle/>
        <a:p>
          <a:r>
            <a:rPr lang="en-US" dirty="0"/>
            <a:t>Sign In</a:t>
          </a:r>
        </a:p>
      </dgm:t>
    </dgm:pt>
    <dgm:pt modelId="{1778CCBF-AB68-4BE2-8925-4900F6557113}" type="parTrans" cxnId="{70412579-0306-4837-B795-8FC112538CC3}">
      <dgm:prSet/>
      <dgm:spPr/>
      <dgm:t>
        <a:bodyPr/>
        <a:lstStyle/>
        <a:p>
          <a:endParaRPr lang="en-US"/>
        </a:p>
      </dgm:t>
    </dgm:pt>
    <dgm:pt modelId="{039D3924-01B5-4F7B-9525-ED286D4A3D29}" type="sibTrans" cxnId="{70412579-0306-4837-B795-8FC112538CC3}">
      <dgm:prSet/>
      <dgm:spPr/>
      <dgm:t>
        <a:bodyPr/>
        <a:lstStyle/>
        <a:p>
          <a:endParaRPr lang="en-US"/>
        </a:p>
      </dgm:t>
    </dgm:pt>
    <dgm:pt modelId="{E8BCDA02-1B0D-49DE-AAC0-D18C6106D2D0}">
      <dgm:prSet/>
      <dgm:spPr/>
      <dgm:t>
        <a:bodyPr/>
        <a:lstStyle/>
        <a:p>
          <a:r>
            <a:rPr lang="en-US"/>
            <a:t>Sign into the application to maintain the record of activities</a:t>
          </a:r>
        </a:p>
      </dgm:t>
    </dgm:pt>
    <dgm:pt modelId="{80F990BE-4565-47C3-A6C4-BF3581A66B11}" type="parTrans" cxnId="{CC6C285C-2C45-4F00-8569-3BC1D9AA2C7A}">
      <dgm:prSet/>
      <dgm:spPr/>
      <dgm:t>
        <a:bodyPr/>
        <a:lstStyle/>
        <a:p>
          <a:endParaRPr lang="en-US"/>
        </a:p>
      </dgm:t>
    </dgm:pt>
    <dgm:pt modelId="{8977A057-393D-4D2E-95E2-0C13E85CE40D}" type="sibTrans" cxnId="{CC6C285C-2C45-4F00-8569-3BC1D9AA2C7A}">
      <dgm:prSet/>
      <dgm:spPr/>
      <dgm:t>
        <a:bodyPr/>
        <a:lstStyle/>
        <a:p>
          <a:endParaRPr lang="en-US"/>
        </a:p>
      </dgm:t>
    </dgm:pt>
    <dgm:pt modelId="{C03D2443-B1D4-4C39-BD0C-A184E29C4FEA}">
      <dgm:prSet/>
      <dgm:spPr/>
      <dgm:t>
        <a:bodyPr/>
        <a:lstStyle/>
        <a:p>
          <a:r>
            <a:rPr lang="en-US"/>
            <a:t>Apply</a:t>
          </a:r>
        </a:p>
      </dgm:t>
    </dgm:pt>
    <dgm:pt modelId="{9A8DEF21-F870-404A-97F1-87F82646E758}" type="parTrans" cxnId="{FA6EA601-909D-4325-9A2F-AA7BCFF9E65E}">
      <dgm:prSet/>
      <dgm:spPr/>
      <dgm:t>
        <a:bodyPr/>
        <a:lstStyle/>
        <a:p>
          <a:endParaRPr lang="en-US"/>
        </a:p>
      </dgm:t>
    </dgm:pt>
    <dgm:pt modelId="{8F97E25C-87D5-4855-939A-6F5FE0C14CA5}" type="sibTrans" cxnId="{FA6EA601-909D-4325-9A2F-AA7BCFF9E65E}">
      <dgm:prSet/>
      <dgm:spPr/>
      <dgm:t>
        <a:bodyPr/>
        <a:lstStyle/>
        <a:p>
          <a:endParaRPr lang="en-US"/>
        </a:p>
      </dgm:t>
    </dgm:pt>
    <dgm:pt modelId="{9C6DCACC-A319-4646-B38A-08F10F2FB22D}">
      <dgm:prSet/>
      <dgm:spPr/>
      <dgm:t>
        <a:bodyPr/>
        <a:lstStyle/>
        <a:p>
          <a:r>
            <a:rPr lang="en-US"/>
            <a:t>Apply filters and sort results based on different genres</a:t>
          </a:r>
        </a:p>
      </dgm:t>
    </dgm:pt>
    <dgm:pt modelId="{870D9D63-DAE3-4DDD-B987-E2E39E944488}" type="parTrans" cxnId="{A3BECCC6-1CF4-4E91-8396-947E57760286}">
      <dgm:prSet/>
      <dgm:spPr/>
      <dgm:t>
        <a:bodyPr/>
        <a:lstStyle/>
        <a:p>
          <a:endParaRPr lang="en-US"/>
        </a:p>
      </dgm:t>
    </dgm:pt>
    <dgm:pt modelId="{E6C8A972-CAC6-4F29-9D70-614BA28C4E1E}" type="sibTrans" cxnId="{A3BECCC6-1CF4-4E91-8396-947E57760286}">
      <dgm:prSet/>
      <dgm:spPr/>
      <dgm:t>
        <a:bodyPr/>
        <a:lstStyle/>
        <a:p>
          <a:endParaRPr lang="en-US"/>
        </a:p>
      </dgm:t>
    </dgm:pt>
    <dgm:pt modelId="{7C684A96-C891-44A1-BDEC-F2F377456DD4}">
      <dgm:prSet/>
      <dgm:spPr/>
      <dgm:t>
        <a:bodyPr/>
        <a:lstStyle/>
        <a:p>
          <a:r>
            <a:rPr lang="en-US"/>
            <a:t>Experience</a:t>
          </a:r>
        </a:p>
      </dgm:t>
    </dgm:pt>
    <dgm:pt modelId="{EDF61A22-575B-462A-93C3-64973D87AAB2}" type="parTrans" cxnId="{3141FDF8-CC91-41E7-B7A7-F75D72271A12}">
      <dgm:prSet/>
      <dgm:spPr/>
      <dgm:t>
        <a:bodyPr/>
        <a:lstStyle/>
        <a:p>
          <a:endParaRPr lang="en-US"/>
        </a:p>
      </dgm:t>
    </dgm:pt>
    <dgm:pt modelId="{BBF9A5D0-1BB5-4B0A-8977-EE6798D5008C}" type="sibTrans" cxnId="{3141FDF8-CC91-41E7-B7A7-F75D72271A12}">
      <dgm:prSet/>
      <dgm:spPr/>
      <dgm:t>
        <a:bodyPr/>
        <a:lstStyle/>
        <a:p>
          <a:endParaRPr lang="en-US"/>
        </a:p>
      </dgm:t>
    </dgm:pt>
    <dgm:pt modelId="{DCD5EE37-1059-425E-926F-4FCEBC595A75}">
      <dgm:prSet/>
      <dgm:spPr/>
      <dgm:t>
        <a:bodyPr/>
        <a:lstStyle/>
        <a:p>
          <a:r>
            <a:rPr lang="en-US"/>
            <a:t>Experience a seamless payment process.</a:t>
          </a:r>
        </a:p>
      </dgm:t>
    </dgm:pt>
    <dgm:pt modelId="{858F6EFA-90ED-420C-8128-3CAA2725BECE}" type="parTrans" cxnId="{81FA41B4-AD8A-4B2E-BD7D-DEC5CBF6B347}">
      <dgm:prSet/>
      <dgm:spPr/>
      <dgm:t>
        <a:bodyPr/>
        <a:lstStyle/>
        <a:p>
          <a:endParaRPr lang="en-US"/>
        </a:p>
      </dgm:t>
    </dgm:pt>
    <dgm:pt modelId="{702D06CB-385C-47B4-8F80-15257265BCEA}" type="sibTrans" cxnId="{81FA41B4-AD8A-4B2E-BD7D-DEC5CBF6B347}">
      <dgm:prSet/>
      <dgm:spPr/>
      <dgm:t>
        <a:bodyPr/>
        <a:lstStyle/>
        <a:p>
          <a:endParaRPr lang="en-US"/>
        </a:p>
      </dgm:t>
    </dgm:pt>
    <dgm:pt modelId="{CC0DECE2-20A3-4580-A979-CFB70DCC0875}">
      <dgm:prSet/>
      <dgm:spPr/>
      <dgm:t>
        <a:bodyPr/>
        <a:lstStyle/>
        <a:p>
          <a:r>
            <a:rPr lang="en-US"/>
            <a:t>Receive</a:t>
          </a:r>
        </a:p>
      </dgm:t>
    </dgm:pt>
    <dgm:pt modelId="{4303BA4E-5E21-4CA9-BB60-DE22206695F4}" type="parTrans" cxnId="{47A4480A-B406-49A1-B43A-740797401BFD}">
      <dgm:prSet/>
      <dgm:spPr/>
      <dgm:t>
        <a:bodyPr/>
        <a:lstStyle/>
        <a:p>
          <a:endParaRPr lang="en-US"/>
        </a:p>
      </dgm:t>
    </dgm:pt>
    <dgm:pt modelId="{4CF86F10-1B80-4C90-9F06-9BE7CF990445}" type="sibTrans" cxnId="{47A4480A-B406-49A1-B43A-740797401BFD}">
      <dgm:prSet/>
      <dgm:spPr/>
      <dgm:t>
        <a:bodyPr/>
        <a:lstStyle/>
        <a:p>
          <a:endParaRPr lang="en-US"/>
        </a:p>
      </dgm:t>
    </dgm:pt>
    <dgm:pt modelId="{4AE1AC66-0480-445F-A013-16B2EF5F5BDD}">
      <dgm:prSet/>
      <dgm:spPr/>
      <dgm:t>
        <a:bodyPr/>
        <a:lstStyle/>
        <a:p>
          <a:r>
            <a:rPr lang="en-US"/>
            <a:t>Receive a booking summary page once the payment is complete.</a:t>
          </a:r>
        </a:p>
      </dgm:t>
    </dgm:pt>
    <dgm:pt modelId="{25CC7910-F99A-4B80-9C2E-928BF97321F2}" type="parTrans" cxnId="{273EE4EA-555F-4D64-9353-ED1890DAEF7E}">
      <dgm:prSet/>
      <dgm:spPr/>
      <dgm:t>
        <a:bodyPr/>
        <a:lstStyle/>
        <a:p>
          <a:endParaRPr lang="en-US"/>
        </a:p>
      </dgm:t>
    </dgm:pt>
    <dgm:pt modelId="{6B701BDF-EAF1-49C7-8F90-5EFCDDBE7B39}" type="sibTrans" cxnId="{273EE4EA-555F-4D64-9353-ED1890DAEF7E}">
      <dgm:prSet/>
      <dgm:spPr/>
      <dgm:t>
        <a:bodyPr/>
        <a:lstStyle/>
        <a:p>
          <a:endParaRPr lang="en-US"/>
        </a:p>
      </dgm:t>
    </dgm:pt>
    <dgm:pt modelId="{99AC8C6A-F0B2-4DC1-A9E0-6DCE4481AE5F}">
      <dgm:prSet/>
      <dgm:spPr/>
      <dgm:t>
        <a:bodyPr/>
        <a:lstStyle/>
        <a:p>
          <a:r>
            <a:rPr lang="en-US"/>
            <a:t>Search</a:t>
          </a:r>
        </a:p>
      </dgm:t>
    </dgm:pt>
    <dgm:pt modelId="{68103CD1-DFA7-48C1-9CE2-06EB7E4AC468}" type="sibTrans" cxnId="{31323042-13DE-4361-9A6E-32124DC2C8F0}">
      <dgm:prSet/>
      <dgm:spPr/>
      <dgm:t>
        <a:bodyPr/>
        <a:lstStyle/>
        <a:p>
          <a:endParaRPr lang="en-US"/>
        </a:p>
      </dgm:t>
    </dgm:pt>
    <dgm:pt modelId="{5EF2342C-66A9-40E5-9C90-DED96F20BEE2}" type="parTrans" cxnId="{31323042-13DE-4361-9A6E-32124DC2C8F0}">
      <dgm:prSet/>
      <dgm:spPr/>
      <dgm:t>
        <a:bodyPr/>
        <a:lstStyle/>
        <a:p>
          <a:endParaRPr lang="en-US"/>
        </a:p>
      </dgm:t>
    </dgm:pt>
    <dgm:pt modelId="{A503B84F-8C2F-42FB-AD55-0EAC6C594AE1}">
      <dgm:prSet/>
      <dgm:spPr/>
      <dgm:t>
        <a:bodyPr/>
        <a:lstStyle/>
        <a:p>
          <a:r>
            <a:rPr lang="en-US" dirty="0"/>
            <a:t>Search for movie shows based on the shows currently airing</a:t>
          </a:r>
        </a:p>
      </dgm:t>
    </dgm:pt>
    <dgm:pt modelId="{A4907C91-C07D-429F-B960-E3B2D07BB048}" type="sibTrans" cxnId="{34959106-8C25-4C3D-B197-08F64C68A4FF}">
      <dgm:prSet/>
      <dgm:spPr/>
      <dgm:t>
        <a:bodyPr/>
        <a:lstStyle/>
        <a:p>
          <a:endParaRPr lang="en-US"/>
        </a:p>
      </dgm:t>
    </dgm:pt>
    <dgm:pt modelId="{7A7D3050-875C-44EA-95E4-01DB513C7ED8}" type="parTrans" cxnId="{34959106-8C25-4C3D-B197-08F64C68A4FF}">
      <dgm:prSet/>
      <dgm:spPr/>
      <dgm:t>
        <a:bodyPr/>
        <a:lstStyle/>
        <a:p>
          <a:endParaRPr lang="en-US"/>
        </a:p>
      </dgm:t>
    </dgm:pt>
    <dgm:pt modelId="{D37C6142-3B4F-4862-95F5-103F505EEE2E}" type="pres">
      <dgm:prSet presAssocID="{ADA21F87-F4D8-479D-A651-A59637B43995}" presName="Name0" presStyleCnt="0">
        <dgm:presLayoutVars>
          <dgm:dir/>
          <dgm:animLvl val="lvl"/>
          <dgm:resizeHandles val="exact"/>
        </dgm:presLayoutVars>
      </dgm:prSet>
      <dgm:spPr/>
    </dgm:pt>
    <dgm:pt modelId="{CE1F638B-0A65-48B4-A184-1C6D825B6B23}" type="pres">
      <dgm:prSet presAssocID="{CC0DECE2-20A3-4580-A979-CFB70DCC0875}" presName="boxAndChildren" presStyleCnt="0"/>
      <dgm:spPr/>
    </dgm:pt>
    <dgm:pt modelId="{F2A4028A-465D-47AD-AD59-341FFA5D26C8}" type="pres">
      <dgm:prSet presAssocID="{CC0DECE2-20A3-4580-A979-CFB70DCC0875}" presName="parentTextBox" presStyleLbl="alignNode1" presStyleIdx="0" presStyleCnt="6"/>
      <dgm:spPr/>
    </dgm:pt>
    <dgm:pt modelId="{5D677ECD-A36A-45BD-99A4-E91FCD3E1125}" type="pres">
      <dgm:prSet presAssocID="{CC0DECE2-20A3-4580-A979-CFB70DCC0875}" presName="descendantBox" presStyleLbl="bgAccFollowNode1" presStyleIdx="0" presStyleCnt="6"/>
      <dgm:spPr/>
    </dgm:pt>
    <dgm:pt modelId="{BC05DD1C-85C3-4774-87CC-475147B36D79}" type="pres">
      <dgm:prSet presAssocID="{BBF9A5D0-1BB5-4B0A-8977-EE6798D5008C}" presName="sp" presStyleCnt="0"/>
      <dgm:spPr/>
    </dgm:pt>
    <dgm:pt modelId="{F8E6D29B-4C28-4C7E-A176-10C7C9A6AE0D}" type="pres">
      <dgm:prSet presAssocID="{7C684A96-C891-44A1-BDEC-F2F377456DD4}" presName="arrowAndChildren" presStyleCnt="0"/>
      <dgm:spPr/>
    </dgm:pt>
    <dgm:pt modelId="{E7662F67-B34D-43A1-9515-E3735000FD1B}" type="pres">
      <dgm:prSet presAssocID="{7C684A96-C891-44A1-BDEC-F2F377456DD4}" presName="parentTextArrow" presStyleLbl="node1" presStyleIdx="0" presStyleCnt="0"/>
      <dgm:spPr/>
    </dgm:pt>
    <dgm:pt modelId="{940F55A2-E3A9-44F2-A4D4-182DA1198241}" type="pres">
      <dgm:prSet presAssocID="{7C684A96-C891-44A1-BDEC-F2F377456DD4}" presName="arrow" presStyleLbl="alignNode1" presStyleIdx="1" presStyleCnt="6"/>
      <dgm:spPr/>
    </dgm:pt>
    <dgm:pt modelId="{7EE5EB44-EB3F-43E3-9883-6DE1BCE0ED1F}" type="pres">
      <dgm:prSet presAssocID="{7C684A96-C891-44A1-BDEC-F2F377456DD4}" presName="descendantArrow" presStyleLbl="bgAccFollowNode1" presStyleIdx="1" presStyleCnt="6"/>
      <dgm:spPr/>
    </dgm:pt>
    <dgm:pt modelId="{0A932E1C-FD0E-490B-BAF6-746750AF0D2B}" type="pres">
      <dgm:prSet presAssocID="{8F97E25C-87D5-4855-939A-6F5FE0C14CA5}" presName="sp" presStyleCnt="0"/>
      <dgm:spPr/>
    </dgm:pt>
    <dgm:pt modelId="{97648B29-2756-42D4-A910-DE55D1C6952E}" type="pres">
      <dgm:prSet presAssocID="{C03D2443-B1D4-4C39-BD0C-A184E29C4FEA}" presName="arrowAndChildren" presStyleCnt="0"/>
      <dgm:spPr/>
    </dgm:pt>
    <dgm:pt modelId="{BCCF5338-B872-4F04-B728-52E4201B2940}" type="pres">
      <dgm:prSet presAssocID="{C03D2443-B1D4-4C39-BD0C-A184E29C4FEA}" presName="parentTextArrow" presStyleLbl="node1" presStyleIdx="0" presStyleCnt="0"/>
      <dgm:spPr/>
    </dgm:pt>
    <dgm:pt modelId="{79909C01-6E34-49FB-A265-94CA83923727}" type="pres">
      <dgm:prSet presAssocID="{C03D2443-B1D4-4C39-BD0C-A184E29C4FEA}" presName="arrow" presStyleLbl="alignNode1" presStyleIdx="2" presStyleCnt="6"/>
      <dgm:spPr/>
    </dgm:pt>
    <dgm:pt modelId="{94231479-F566-44DC-8EE4-7D0DD383525D}" type="pres">
      <dgm:prSet presAssocID="{C03D2443-B1D4-4C39-BD0C-A184E29C4FEA}" presName="descendantArrow" presStyleLbl="bgAccFollowNode1" presStyleIdx="2" presStyleCnt="6"/>
      <dgm:spPr/>
    </dgm:pt>
    <dgm:pt modelId="{1A118058-2985-47D8-AEE7-45D9654A3FAE}" type="pres">
      <dgm:prSet presAssocID="{68103CD1-DFA7-48C1-9CE2-06EB7E4AC468}" presName="sp" presStyleCnt="0"/>
      <dgm:spPr/>
    </dgm:pt>
    <dgm:pt modelId="{3BA35A4C-DF85-49AC-B4AC-3DFEC3833E9C}" type="pres">
      <dgm:prSet presAssocID="{99AC8C6A-F0B2-4DC1-A9E0-6DCE4481AE5F}" presName="arrowAndChildren" presStyleCnt="0"/>
      <dgm:spPr/>
    </dgm:pt>
    <dgm:pt modelId="{70118985-0264-437E-992C-E338AC21B4C5}" type="pres">
      <dgm:prSet presAssocID="{99AC8C6A-F0B2-4DC1-A9E0-6DCE4481AE5F}" presName="parentTextArrow" presStyleLbl="node1" presStyleIdx="0" presStyleCnt="0"/>
      <dgm:spPr/>
    </dgm:pt>
    <dgm:pt modelId="{C305DB3D-A8B4-493F-B45A-00085431E55E}" type="pres">
      <dgm:prSet presAssocID="{99AC8C6A-F0B2-4DC1-A9E0-6DCE4481AE5F}" presName="arrow" presStyleLbl="alignNode1" presStyleIdx="3" presStyleCnt="6"/>
      <dgm:spPr/>
    </dgm:pt>
    <dgm:pt modelId="{90BCA403-65EC-4EBA-870F-9250F5771E04}" type="pres">
      <dgm:prSet presAssocID="{99AC8C6A-F0B2-4DC1-A9E0-6DCE4481AE5F}" presName="descendantArrow" presStyleLbl="bgAccFollowNode1" presStyleIdx="3" presStyleCnt="6"/>
      <dgm:spPr/>
    </dgm:pt>
    <dgm:pt modelId="{76063A13-4807-4EA2-8FFC-AE3DFF248DBE}" type="pres">
      <dgm:prSet presAssocID="{039D3924-01B5-4F7B-9525-ED286D4A3D29}" presName="sp" presStyleCnt="0"/>
      <dgm:spPr/>
    </dgm:pt>
    <dgm:pt modelId="{F6B454A8-0296-42F8-96FD-0D16A96B870D}" type="pres">
      <dgm:prSet presAssocID="{9E7A3FFF-2ED5-46AE-9878-C56BE5A21AC0}" presName="arrowAndChildren" presStyleCnt="0"/>
      <dgm:spPr/>
    </dgm:pt>
    <dgm:pt modelId="{D740EA46-12D0-44A9-BD5D-52D02FA0905F}" type="pres">
      <dgm:prSet presAssocID="{9E7A3FFF-2ED5-46AE-9878-C56BE5A21AC0}" presName="parentTextArrow" presStyleLbl="node1" presStyleIdx="0" presStyleCnt="0"/>
      <dgm:spPr/>
    </dgm:pt>
    <dgm:pt modelId="{DA6CEDD4-04DB-417B-9266-822E378B5D0C}" type="pres">
      <dgm:prSet presAssocID="{9E7A3FFF-2ED5-46AE-9878-C56BE5A21AC0}" presName="arrow" presStyleLbl="alignNode1" presStyleIdx="4" presStyleCnt="6"/>
      <dgm:spPr/>
    </dgm:pt>
    <dgm:pt modelId="{FC0C8424-C6F3-4F4B-8AFA-4A0B1947CDBA}" type="pres">
      <dgm:prSet presAssocID="{9E7A3FFF-2ED5-46AE-9878-C56BE5A21AC0}" presName="descendantArrow" presStyleLbl="bgAccFollowNode1" presStyleIdx="4" presStyleCnt="6"/>
      <dgm:spPr/>
    </dgm:pt>
    <dgm:pt modelId="{1FD95C66-9D0E-4D14-AF08-F6CCF9989710}" type="pres">
      <dgm:prSet presAssocID="{AC587AEA-8613-436D-8A3E-548C6116C54F}" presName="sp" presStyleCnt="0"/>
      <dgm:spPr/>
    </dgm:pt>
    <dgm:pt modelId="{425655DF-A744-4D24-8CFD-4AA6050AFFCE}" type="pres">
      <dgm:prSet presAssocID="{7232792C-5248-4D69-BA16-9D457434DFBC}" presName="arrowAndChildren" presStyleCnt="0"/>
      <dgm:spPr/>
    </dgm:pt>
    <dgm:pt modelId="{2FCAF6B8-F01E-42EF-BF42-E5D999BC26C5}" type="pres">
      <dgm:prSet presAssocID="{7232792C-5248-4D69-BA16-9D457434DFBC}" presName="parentTextArrow" presStyleLbl="node1" presStyleIdx="0" presStyleCnt="0"/>
      <dgm:spPr/>
    </dgm:pt>
    <dgm:pt modelId="{A16B6094-9D18-40A9-9B5E-492BF7A8B516}" type="pres">
      <dgm:prSet presAssocID="{7232792C-5248-4D69-BA16-9D457434DFBC}" presName="arrow" presStyleLbl="alignNode1" presStyleIdx="5" presStyleCnt="6"/>
      <dgm:spPr/>
    </dgm:pt>
    <dgm:pt modelId="{65CA09F7-B5DD-4343-91D6-AA967EFBBE04}" type="pres">
      <dgm:prSet presAssocID="{7232792C-5248-4D69-BA16-9D457434DFBC}" presName="descendantArrow" presStyleLbl="bgAccFollowNode1" presStyleIdx="5" presStyleCnt="6"/>
      <dgm:spPr/>
    </dgm:pt>
  </dgm:ptLst>
  <dgm:cxnLst>
    <dgm:cxn modelId="{FA6EA601-909D-4325-9A2F-AA7BCFF9E65E}" srcId="{ADA21F87-F4D8-479D-A651-A59637B43995}" destId="{C03D2443-B1D4-4C39-BD0C-A184E29C4FEA}" srcOrd="3" destOrd="0" parTransId="{9A8DEF21-F870-404A-97F1-87F82646E758}" sibTransId="{8F97E25C-87D5-4855-939A-6F5FE0C14CA5}"/>
    <dgm:cxn modelId="{7483C504-F6AC-43D7-B8B8-875DDD89C295}" srcId="{ADA21F87-F4D8-479D-A651-A59637B43995}" destId="{7232792C-5248-4D69-BA16-9D457434DFBC}" srcOrd="0" destOrd="0" parTransId="{8AF46051-DE7B-4FFF-A18E-024870521CF6}" sibTransId="{AC587AEA-8613-436D-8A3E-548C6116C54F}"/>
    <dgm:cxn modelId="{34959106-8C25-4C3D-B197-08F64C68A4FF}" srcId="{99AC8C6A-F0B2-4DC1-A9E0-6DCE4481AE5F}" destId="{A503B84F-8C2F-42FB-AD55-0EAC6C594AE1}" srcOrd="0" destOrd="0" parTransId="{7A7D3050-875C-44EA-95E4-01DB513C7ED8}" sibTransId="{A4907C91-C07D-429F-B960-E3B2D07BB048}"/>
    <dgm:cxn modelId="{47A4480A-B406-49A1-B43A-740797401BFD}" srcId="{ADA21F87-F4D8-479D-A651-A59637B43995}" destId="{CC0DECE2-20A3-4580-A979-CFB70DCC0875}" srcOrd="5" destOrd="0" parTransId="{4303BA4E-5E21-4CA9-BB60-DE22206695F4}" sibTransId="{4CF86F10-1B80-4C90-9F06-9BE7CF990445}"/>
    <dgm:cxn modelId="{8967460C-9483-4D35-BC11-9E1CB93E67FE}" type="presOf" srcId="{9E7A3FFF-2ED5-46AE-9878-C56BE5A21AC0}" destId="{D740EA46-12D0-44A9-BD5D-52D02FA0905F}" srcOrd="0" destOrd="0" presId="urn:microsoft.com/office/officeart/2016/7/layout/VerticalDownArrowProcess"/>
    <dgm:cxn modelId="{9BE2700E-E48C-4A3C-A10D-EFE9387BA366}" type="presOf" srcId="{99AC8C6A-F0B2-4DC1-A9E0-6DCE4481AE5F}" destId="{C305DB3D-A8B4-493F-B45A-00085431E55E}" srcOrd="1" destOrd="0" presId="urn:microsoft.com/office/officeart/2016/7/layout/VerticalDownArrowProcess"/>
    <dgm:cxn modelId="{26575624-EC1B-484D-B968-DD6D931640D0}" type="presOf" srcId="{DCD5EE37-1059-425E-926F-4FCEBC595A75}" destId="{7EE5EB44-EB3F-43E3-9883-6DE1BCE0ED1F}" srcOrd="0" destOrd="0" presId="urn:microsoft.com/office/officeart/2016/7/layout/VerticalDownArrowProcess"/>
    <dgm:cxn modelId="{AE21A031-DD3D-4DD0-9A97-993E3B1825EE}" type="presOf" srcId="{CC0DECE2-20A3-4580-A979-CFB70DCC0875}" destId="{F2A4028A-465D-47AD-AD59-341FFA5D26C8}" srcOrd="0" destOrd="0" presId="urn:microsoft.com/office/officeart/2016/7/layout/VerticalDownArrowProcess"/>
    <dgm:cxn modelId="{B0D5EC31-806E-4C0B-84E7-512C8EBAFFCF}" type="presOf" srcId="{C03D2443-B1D4-4C39-BD0C-A184E29C4FEA}" destId="{BCCF5338-B872-4F04-B728-52E4201B2940}" srcOrd="0" destOrd="0" presId="urn:microsoft.com/office/officeart/2016/7/layout/VerticalDownArrowProcess"/>
    <dgm:cxn modelId="{6436D233-7BC4-4CD3-B1B8-C076B9933D52}" type="presOf" srcId="{7C684A96-C891-44A1-BDEC-F2F377456DD4}" destId="{E7662F67-B34D-43A1-9515-E3735000FD1B}" srcOrd="0" destOrd="0" presId="urn:microsoft.com/office/officeart/2016/7/layout/VerticalDownArrowProcess"/>
    <dgm:cxn modelId="{CC6C285C-2C45-4F00-8569-3BC1D9AA2C7A}" srcId="{9E7A3FFF-2ED5-46AE-9878-C56BE5A21AC0}" destId="{E8BCDA02-1B0D-49DE-AAC0-D18C6106D2D0}" srcOrd="0" destOrd="0" parTransId="{80F990BE-4565-47C3-A6C4-BF3581A66B11}" sibTransId="{8977A057-393D-4D2E-95E2-0C13E85CE40D}"/>
    <dgm:cxn modelId="{4AF57F5E-A5E1-46B8-B292-1BE21D9D40CF}" srcId="{7232792C-5248-4D69-BA16-9D457434DFBC}" destId="{AA7FBCF5-0EFC-4F94-AB5C-979598F0F920}" srcOrd="0" destOrd="0" parTransId="{275CA816-B1FA-4027-9D0C-C232875F5A8C}" sibTransId="{38FDB89B-2016-4C4A-930A-F4D54AA9416A}"/>
    <dgm:cxn modelId="{31323042-13DE-4361-9A6E-32124DC2C8F0}" srcId="{ADA21F87-F4D8-479D-A651-A59637B43995}" destId="{99AC8C6A-F0B2-4DC1-A9E0-6DCE4481AE5F}" srcOrd="2" destOrd="0" parTransId="{5EF2342C-66A9-40E5-9C90-DED96F20BEE2}" sibTransId="{68103CD1-DFA7-48C1-9CE2-06EB7E4AC468}"/>
    <dgm:cxn modelId="{4818B763-9FC7-4378-9904-E4120C149C90}" type="presOf" srcId="{9C6DCACC-A319-4646-B38A-08F10F2FB22D}" destId="{94231479-F566-44DC-8EE4-7D0DD383525D}" srcOrd="0" destOrd="0" presId="urn:microsoft.com/office/officeart/2016/7/layout/VerticalDownArrowProcess"/>
    <dgm:cxn modelId="{905F4E49-B556-4CE4-ABF0-A738E91EB9FD}" type="presOf" srcId="{AA7FBCF5-0EFC-4F94-AB5C-979598F0F920}" destId="{65CA09F7-B5DD-4343-91D6-AA967EFBBE04}" srcOrd="0" destOrd="0" presId="urn:microsoft.com/office/officeart/2016/7/layout/VerticalDownArrowProcess"/>
    <dgm:cxn modelId="{BBD97C71-FA68-4F4F-B74B-ECB8F5AF6C3E}" type="presOf" srcId="{7232792C-5248-4D69-BA16-9D457434DFBC}" destId="{A16B6094-9D18-40A9-9B5E-492BF7A8B516}" srcOrd="1" destOrd="0" presId="urn:microsoft.com/office/officeart/2016/7/layout/VerticalDownArrowProcess"/>
    <dgm:cxn modelId="{A2982A75-59DE-46BB-B0E7-5A030057FFF8}" type="presOf" srcId="{A503B84F-8C2F-42FB-AD55-0EAC6C594AE1}" destId="{90BCA403-65EC-4EBA-870F-9250F5771E04}" srcOrd="0" destOrd="0" presId="urn:microsoft.com/office/officeart/2016/7/layout/VerticalDownArrowProcess"/>
    <dgm:cxn modelId="{3F362559-0C8B-48E4-9111-0F81721C7150}" type="presOf" srcId="{7C684A96-C891-44A1-BDEC-F2F377456DD4}" destId="{940F55A2-E3A9-44F2-A4D4-182DA1198241}" srcOrd="1" destOrd="0" presId="urn:microsoft.com/office/officeart/2016/7/layout/VerticalDownArrowProcess"/>
    <dgm:cxn modelId="{70412579-0306-4837-B795-8FC112538CC3}" srcId="{ADA21F87-F4D8-479D-A651-A59637B43995}" destId="{9E7A3FFF-2ED5-46AE-9878-C56BE5A21AC0}" srcOrd="1" destOrd="0" parTransId="{1778CCBF-AB68-4BE2-8925-4900F6557113}" sibTransId="{039D3924-01B5-4F7B-9525-ED286D4A3D29}"/>
    <dgm:cxn modelId="{7BDD6E59-0C98-4514-8E8E-79C6D4917794}" type="presOf" srcId="{C03D2443-B1D4-4C39-BD0C-A184E29C4FEA}" destId="{79909C01-6E34-49FB-A265-94CA83923727}" srcOrd="1" destOrd="0" presId="urn:microsoft.com/office/officeart/2016/7/layout/VerticalDownArrowProcess"/>
    <dgm:cxn modelId="{46D55688-9B83-451E-9C53-B830305ADEBF}" type="presOf" srcId="{9E7A3FFF-2ED5-46AE-9878-C56BE5A21AC0}" destId="{DA6CEDD4-04DB-417B-9266-822E378B5D0C}" srcOrd="1" destOrd="0" presId="urn:microsoft.com/office/officeart/2016/7/layout/VerticalDownArrowProcess"/>
    <dgm:cxn modelId="{51461390-154A-4C11-9960-3C882C7C6D87}" type="presOf" srcId="{4AE1AC66-0480-445F-A013-16B2EF5F5BDD}" destId="{5D677ECD-A36A-45BD-99A4-E91FCD3E1125}" srcOrd="0" destOrd="0" presId="urn:microsoft.com/office/officeart/2016/7/layout/VerticalDownArrowProcess"/>
    <dgm:cxn modelId="{63988C93-6C54-4146-B69B-6C83969951CF}" type="presOf" srcId="{7232792C-5248-4D69-BA16-9D457434DFBC}" destId="{2FCAF6B8-F01E-42EF-BF42-E5D999BC26C5}" srcOrd="0" destOrd="0" presId="urn:microsoft.com/office/officeart/2016/7/layout/VerticalDownArrowProcess"/>
    <dgm:cxn modelId="{E97FBE98-1D37-4260-991D-0A9F09D2EF8F}" type="presOf" srcId="{E8BCDA02-1B0D-49DE-AAC0-D18C6106D2D0}" destId="{FC0C8424-C6F3-4F4B-8AFA-4A0B1947CDBA}" srcOrd="0" destOrd="0" presId="urn:microsoft.com/office/officeart/2016/7/layout/VerticalDownArrowProcess"/>
    <dgm:cxn modelId="{E64C73A9-688D-4272-8188-973E3DAA4B8D}" type="presOf" srcId="{99AC8C6A-F0B2-4DC1-A9E0-6DCE4481AE5F}" destId="{70118985-0264-437E-992C-E338AC21B4C5}" srcOrd="0" destOrd="0" presId="urn:microsoft.com/office/officeart/2016/7/layout/VerticalDownArrowProcess"/>
    <dgm:cxn modelId="{81FA41B4-AD8A-4B2E-BD7D-DEC5CBF6B347}" srcId="{7C684A96-C891-44A1-BDEC-F2F377456DD4}" destId="{DCD5EE37-1059-425E-926F-4FCEBC595A75}" srcOrd="0" destOrd="0" parTransId="{858F6EFA-90ED-420C-8128-3CAA2725BECE}" sibTransId="{702D06CB-385C-47B4-8F80-15257265BCEA}"/>
    <dgm:cxn modelId="{771058C5-D95C-4488-9784-DD40B15FFB49}" type="presOf" srcId="{ADA21F87-F4D8-479D-A651-A59637B43995}" destId="{D37C6142-3B4F-4862-95F5-103F505EEE2E}" srcOrd="0" destOrd="0" presId="urn:microsoft.com/office/officeart/2016/7/layout/VerticalDownArrowProcess"/>
    <dgm:cxn modelId="{A3BECCC6-1CF4-4E91-8396-947E57760286}" srcId="{C03D2443-B1D4-4C39-BD0C-A184E29C4FEA}" destId="{9C6DCACC-A319-4646-B38A-08F10F2FB22D}" srcOrd="0" destOrd="0" parTransId="{870D9D63-DAE3-4DDD-B987-E2E39E944488}" sibTransId="{E6C8A972-CAC6-4F29-9D70-614BA28C4E1E}"/>
    <dgm:cxn modelId="{273EE4EA-555F-4D64-9353-ED1890DAEF7E}" srcId="{CC0DECE2-20A3-4580-A979-CFB70DCC0875}" destId="{4AE1AC66-0480-445F-A013-16B2EF5F5BDD}" srcOrd="0" destOrd="0" parTransId="{25CC7910-F99A-4B80-9C2E-928BF97321F2}" sibTransId="{6B701BDF-EAF1-49C7-8F90-5EFCDDBE7B39}"/>
    <dgm:cxn modelId="{3141FDF8-CC91-41E7-B7A7-F75D72271A12}" srcId="{ADA21F87-F4D8-479D-A651-A59637B43995}" destId="{7C684A96-C891-44A1-BDEC-F2F377456DD4}" srcOrd="4" destOrd="0" parTransId="{EDF61A22-575B-462A-93C3-64973D87AAB2}" sibTransId="{BBF9A5D0-1BB5-4B0A-8977-EE6798D5008C}"/>
    <dgm:cxn modelId="{FC18DD7A-EB34-454C-8201-6D62527DF434}" type="presParOf" srcId="{D37C6142-3B4F-4862-95F5-103F505EEE2E}" destId="{CE1F638B-0A65-48B4-A184-1C6D825B6B23}" srcOrd="0" destOrd="0" presId="urn:microsoft.com/office/officeart/2016/7/layout/VerticalDownArrowProcess"/>
    <dgm:cxn modelId="{C7BA6A16-B250-44AD-83AB-79909E33F4FE}" type="presParOf" srcId="{CE1F638B-0A65-48B4-A184-1C6D825B6B23}" destId="{F2A4028A-465D-47AD-AD59-341FFA5D26C8}" srcOrd="0" destOrd="0" presId="urn:microsoft.com/office/officeart/2016/7/layout/VerticalDownArrowProcess"/>
    <dgm:cxn modelId="{E4B3C99A-E916-4A5E-B1B6-ED3E30023497}" type="presParOf" srcId="{CE1F638B-0A65-48B4-A184-1C6D825B6B23}" destId="{5D677ECD-A36A-45BD-99A4-E91FCD3E1125}" srcOrd="1" destOrd="0" presId="urn:microsoft.com/office/officeart/2016/7/layout/VerticalDownArrowProcess"/>
    <dgm:cxn modelId="{D8878569-346E-44C7-90EE-4BBE318AE1C6}" type="presParOf" srcId="{D37C6142-3B4F-4862-95F5-103F505EEE2E}" destId="{BC05DD1C-85C3-4774-87CC-475147B36D79}" srcOrd="1" destOrd="0" presId="urn:microsoft.com/office/officeart/2016/7/layout/VerticalDownArrowProcess"/>
    <dgm:cxn modelId="{6137E142-03BD-4AE7-A989-5A58841568E6}" type="presParOf" srcId="{D37C6142-3B4F-4862-95F5-103F505EEE2E}" destId="{F8E6D29B-4C28-4C7E-A176-10C7C9A6AE0D}" srcOrd="2" destOrd="0" presId="urn:microsoft.com/office/officeart/2016/7/layout/VerticalDownArrowProcess"/>
    <dgm:cxn modelId="{9752FF16-D06D-4FBA-A6EC-D8BCECAD20BE}" type="presParOf" srcId="{F8E6D29B-4C28-4C7E-A176-10C7C9A6AE0D}" destId="{E7662F67-B34D-43A1-9515-E3735000FD1B}" srcOrd="0" destOrd="0" presId="urn:microsoft.com/office/officeart/2016/7/layout/VerticalDownArrowProcess"/>
    <dgm:cxn modelId="{9DEA3D69-EBD6-491E-B4D4-4D093B12579D}" type="presParOf" srcId="{F8E6D29B-4C28-4C7E-A176-10C7C9A6AE0D}" destId="{940F55A2-E3A9-44F2-A4D4-182DA1198241}" srcOrd="1" destOrd="0" presId="urn:microsoft.com/office/officeart/2016/7/layout/VerticalDownArrowProcess"/>
    <dgm:cxn modelId="{18192EDF-9F3D-4D61-8947-749C23942321}" type="presParOf" srcId="{F8E6D29B-4C28-4C7E-A176-10C7C9A6AE0D}" destId="{7EE5EB44-EB3F-43E3-9883-6DE1BCE0ED1F}" srcOrd="2" destOrd="0" presId="urn:microsoft.com/office/officeart/2016/7/layout/VerticalDownArrowProcess"/>
    <dgm:cxn modelId="{B257BF0B-9940-4112-AE3D-3031C669538F}" type="presParOf" srcId="{D37C6142-3B4F-4862-95F5-103F505EEE2E}" destId="{0A932E1C-FD0E-490B-BAF6-746750AF0D2B}" srcOrd="3" destOrd="0" presId="urn:microsoft.com/office/officeart/2016/7/layout/VerticalDownArrowProcess"/>
    <dgm:cxn modelId="{A784AB57-0C9B-4B00-B585-1D8A3DEE867F}" type="presParOf" srcId="{D37C6142-3B4F-4862-95F5-103F505EEE2E}" destId="{97648B29-2756-42D4-A910-DE55D1C6952E}" srcOrd="4" destOrd="0" presId="urn:microsoft.com/office/officeart/2016/7/layout/VerticalDownArrowProcess"/>
    <dgm:cxn modelId="{5E33FE47-BB34-48DD-A12D-C8AA8DE789EB}" type="presParOf" srcId="{97648B29-2756-42D4-A910-DE55D1C6952E}" destId="{BCCF5338-B872-4F04-B728-52E4201B2940}" srcOrd="0" destOrd="0" presId="urn:microsoft.com/office/officeart/2016/7/layout/VerticalDownArrowProcess"/>
    <dgm:cxn modelId="{FF1ED661-A01D-4ED6-9DA2-A50117499A8E}" type="presParOf" srcId="{97648B29-2756-42D4-A910-DE55D1C6952E}" destId="{79909C01-6E34-49FB-A265-94CA83923727}" srcOrd="1" destOrd="0" presId="urn:microsoft.com/office/officeart/2016/7/layout/VerticalDownArrowProcess"/>
    <dgm:cxn modelId="{0A9E646F-F642-4FEA-A9B8-B4EC06CE135C}" type="presParOf" srcId="{97648B29-2756-42D4-A910-DE55D1C6952E}" destId="{94231479-F566-44DC-8EE4-7D0DD383525D}" srcOrd="2" destOrd="0" presId="urn:microsoft.com/office/officeart/2016/7/layout/VerticalDownArrowProcess"/>
    <dgm:cxn modelId="{750DB479-55C0-4E64-9467-A640617669C0}" type="presParOf" srcId="{D37C6142-3B4F-4862-95F5-103F505EEE2E}" destId="{1A118058-2985-47D8-AEE7-45D9654A3FAE}" srcOrd="5" destOrd="0" presId="urn:microsoft.com/office/officeart/2016/7/layout/VerticalDownArrowProcess"/>
    <dgm:cxn modelId="{551F8C93-858D-4A2F-ABF2-1F7219A391A3}" type="presParOf" srcId="{D37C6142-3B4F-4862-95F5-103F505EEE2E}" destId="{3BA35A4C-DF85-49AC-B4AC-3DFEC3833E9C}" srcOrd="6" destOrd="0" presId="urn:microsoft.com/office/officeart/2016/7/layout/VerticalDownArrowProcess"/>
    <dgm:cxn modelId="{4C50B7A8-5D38-4F04-AC68-549FB3CE80FA}" type="presParOf" srcId="{3BA35A4C-DF85-49AC-B4AC-3DFEC3833E9C}" destId="{70118985-0264-437E-992C-E338AC21B4C5}" srcOrd="0" destOrd="0" presId="urn:microsoft.com/office/officeart/2016/7/layout/VerticalDownArrowProcess"/>
    <dgm:cxn modelId="{32E73EB2-9017-4E01-83F3-BEF2CA9799F3}" type="presParOf" srcId="{3BA35A4C-DF85-49AC-B4AC-3DFEC3833E9C}" destId="{C305DB3D-A8B4-493F-B45A-00085431E55E}" srcOrd="1" destOrd="0" presId="urn:microsoft.com/office/officeart/2016/7/layout/VerticalDownArrowProcess"/>
    <dgm:cxn modelId="{61C6C5EA-0E91-467A-851C-54DDA31F5CAF}" type="presParOf" srcId="{3BA35A4C-DF85-49AC-B4AC-3DFEC3833E9C}" destId="{90BCA403-65EC-4EBA-870F-9250F5771E04}" srcOrd="2" destOrd="0" presId="urn:microsoft.com/office/officeart/2016/7/layout/VerticalDownArrowProcess"/>
    <dgm:cxn modelId="{75A29109-B83B-48FA-A22C-77903A824A6F}" type="presParOf" srcId="{D37C6142-3B4F-4862-95F5-103F505EEE2E}" destId="{76063A13-4807-4EA2-8FFC-AE3DFF248DBE}" srcOrd="7" destOrd="0" presId="urn:microsoft.com/office/officeart/2016/7/layout/VerticalDownArrowProcess"/>
    <dgm:cxn modelId="{B99E0BBF-E2D8-46A9-8E5B-55C36CD9EFAD}" type="presParOf" srcId="{D37C6142-3B4F-4862-95F5-103F505EEE2E}" destId="{F6B454A8-0296-42F8-96FD-0D16A96B870D}" srcOrd="8" destOrd="0" presId="urn:microsoft.com/office/officeart/2016/7/layout/VerticalDownArrowProcess"/>
    <dgm:cxn modelId="{042E17EC-584A-47ED-807D-6A3E0791F657}" type="presParOf" srcId="{F6B454A8-0296-42F8-96FD-0D16A96B870D}" destId="{D740EA46-12D0-44A9-BD5D-52D02FA0905F}" srcOrd="0" destOrd="0" presId="urn:microsoft.com/office/officeart/2016/7/layout/VerticalDownArrowProcess"/>
    <dgm:cxn modelId="{ED0D79C6-C8B1-4170-9363-689F9A306CB8}" type="presParOf" srcId="{F6B454A8-0296-42F8-96FD-0D16A96B870D}" destId="{DA6CEDD4-04DB-417B-9266-822E378B5D0C}" srcOrd="1" destOrd="0" presId="urn:microsoft.com/office/officeart/2016/7/layout/VerticalDownArrowProcess"/>
    <dgm:cxn modelId="{DFF4232D-F66E-41D9-BA76-D51F1FED7FE0}" type="presParOf" srcId="{F6B454A8-0296-42F8-96FD-0D16A96B870D}" destId="{FC0C8424-C6F3-4F4B-8AFA-4A0B1947CDBA}" srcOrd="2" destOrd="0" presId="urn:microsoft.com/office/officeart/2016/7/layout/VerticalDownArrowProcess"/>
    <dgm:cxn modelId="{06F2115D-CA42-4B39-BB81-659BF8AB2197}" type="presParOf" srcId="{D37C6142-3B4F-4862-95F5-103F505EEE2E}" destId="{1FD95C66-9D0E-4D14-AF08-F6CCF9989710}" srcOrd="9" destOrd="0" presId="urn:microsoft.com/office/officeart/2016/7/layout/VerticalDownArrowProcess"/>
    <dgm:cxn modelId="{9B18AF89-57FA-46EC-914F-72DBAA7796A4}" type="presParOf" srcId="{D37C6142-3B4F-4862-95F5-103F505EEE2E}" destId="{425655DF-A744-4D24-8CFD-4AA6050AFFCE}" srcOrd="10" destOrd="0" presId="urn:microsoft.com/office/officeart/2016/7/layout/VerticalDownArrowProcess"/>
    <dgm:cxn modelId="{A4558128-E157-41C0-A622-5F734C281E89}" type="presParOf" srcId="{425655DF-A744-4D24-8CFD-4AA6050AFFCE}" destId="{2FCAF6B8-F01E-42EF-BF42-E5D999BC26C5}" srcOrd="0" destOrd="0" presId="urn:microsoft.com/office/officeart/2016/7/layout/VerticalDownArrowProcess"/>
    <dgm:cxn modelId="{97FE5C98-5B22-466F-B74B-75731006DB1A}" type="presParOf" srcId="{425655DF-A744-4D24-8CFD-4AA6050AFFCE}" destId="{A16B6094-9D18-40A9-9B5E-492BF7A8B516}" srcOrd="1" destOrd="0" presId="urn:microsoft.com/office/officeart/2016/7/layout/VerticalDownArrowProcess"/>
    <dgm:cxn modelId="{17A13584-38CF-426B-839A-EFCA6058754A}" type="presParOf" srcId="{425655DF-A744-4D24-8CFD-4AA6050AFFCE}" destId="{65CA09F7-B5DD-4343-91D6-AA967EFBBE04}"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38F855-1A86-4B50-B6E5-5D22F3D69B36}" type="doc">
      <dgm:prSet loTypeId="urn:microsoft.com/office/officeart/2005/8/layout/default" loCatId="list" qsTypeId="urn:microsoft.com/office/officeart/2005/8/quickstyle/simple2" qsCatId="simple" csTypeId="urn:microsoft.com/office/officeart/2005/8/colors/colorful2" csCatId="colorful"/>
      <dgm:spPr/>
      <dgm:t>
        <a:bodyPr/>
        <a:lstStyle/>
        <a:p>
          <a:endParaRPr lang="en-US"/>
        </a:p>
      </dgm:t>
    </dgm:pt>
    <dgm:pt modelId="{36E54EAC-4441-428A-BB0B-26EC07D81039}">
      <dgm:prSet/>
      <dgm:spPr/>
      <dgm:t>
        <a:bodyPr/>
        <a:lstStyle/>
        <a:p>
          <a:r>
            <a:rPr lang="en-US" b="0" i="0"/>
            <a:t>Login to portal</a:t>
          </a:r>
          <a:endParaRPr lang="en-US"/>
        </a:p>
      </dgm:t>
    </dgm:pt>
    <dgm:pt modelId="{3600A8F3-8E7E-498C-A18E-273908A4FE39}" type="parTrans" cxnId="{D2B1FB0C-42C8-45E7-B7D4-4860C34BFF66}">
      <dgm:prSet/>
      <dgm:spPr/>
      <dgm:t>
        <a:bodyPr/>
        <a:lstStyle/>
        <a:p>
          <a:endParaRPr lang="en-US"/>
        </a:p>
      </dgm:t>
    </dgm:pt>
    <dgm:pt modelId="{1015C86A-D2C5-47FB-88D9-B2A6C13F1893}" type="sibTrans" cxnId="{D2B1FB0C-42C8-45E7-B7D4-4860C34BFF66}">
      <dgm:prSet/>
      <dgm:spPr/>
      <dgm:t>
        <a:bodyPr/>
        <a:lstStyle/>
        <a:p>
          <a:endParaRPr lang="en-US"/>
        </a:p>
      </dgm:t>
    </dgm:pt>
    <dgm:pt modelId="{B7FDBA1F-CDA6-4A21-8FC8-11D2E04FA7B8}">
      <dgm:prSet/>
      <dgm:spPr/>
      <dgm:t>
        <a:bodyPr/>
        <a:lstStyle/>
        <a:p>
          <a:r>
            <a:rPr lang="en-US" b="0" i="0"/>
            <a:t>Add or remove different genres to or from the application to build a rich product line.</a:t>
          </a:r>
          <a:endParaRPr lang="en-US"/>
        </a:p>
      </dgm:t>
    </dgm:pt>
    <dgm:pt modelId="{301D0137-F476-4C8A-9790-795E8A1F8BBD}" type="parTrans" cxnId="{38222825-63A1-4B88-9A6A-6A84B06DF0DA}">
      <dgm:prSet/>
      <dgm:spPr/>
      <dgm:t>
        <a:bodyPr/>
        <a:lstStyle/>
        <a:p>
          <a:endParaRPr lang="en-US"/>
        </a:p>
      </dgm:t>
    </dgm:pt>
    <dgm:pt modelId="{3A695075-4C8D-4D3A-AAB3-CE3799CAA650}" type="sibTrans" cxnId="{38222825-63A1-4B88-9A6A-6A84B06DF0DA}">
      <dgm:prSet/>
      <dgm:spPr/>
      <dgm:t>
        <a:bodyPr/>
        <a:lstStyle/>
        <a:p>
          <a:endParaRPr lang="en-US"/>
        </a:p>
      </dgm:t>
    </dgm:pt>
    <dgm:pt modelId="{18B1C17D-F8C7-49E7-B614-3BE1A31253DB}">
      <dgm:prSet/>
      <dgm:spPr/>
      <dgm:t>
        <a:bodyPr/>
        <a:lstStyle/>
        <a:p>
          <a:r>
            <a:rPr lang="en-US" b="0" i="0"/>
            <a:t>Edit movie details like name,banner,language, description to keep it aligned to the current prices.</a:t>
          </a:r>
          <a:endParaRPr lang="en-US"/>
        </a:p>
      </dgm:t>
    </dgm:pt>
    <dgm:pt modelId="{45998C03-7B5B-4D7F-83CE-9C8A8AB454A4}" type="parTrans" cxnId="{0023DC16-BA66-4E51-9F05-A1B600E6D6F3}">
      <dgm:prSet/>
      <dgm:spPr/>
      <dgm:t>
        <a:bodyPr/>
        <a:lstStyle/>
        <a:p>
          <a:endParaRPr lang="en-US"/>
        </a:p>
      </dgm:t>
    </dgm:pt>
    <dgm:pt modelId="{A66CCBB4-4EA6-4643-986E-4E23E41EBFBA}" type="sibTrans" cxnId="{0023DC16-BA66-4E51-9F05-A1B600E6D6F3}">
      <dgm:prSet/>
      <dgm:spPr/>
      <dgm:t>
        <a:bodyPr/>
        <a:lstStyle/>
        <a:p>
          <a:endParaRPr lang="en-US"/>
        </a:p>
      </dgm:t>
    </dgm:pt>
    <dgm:pt modelId="{BE2701CE-BEB9-4F8A-8EB3-587A79210573}">
      <dgm:prSet/>
      <dgm:spPr/>
      <dgm:t>
        <a:bodyPr/>
        <a:lstStyle/>
        <a:p>
          <a:r>
            <a:rPr lang="en-US" b="0" i="0"/>
            <a:t>Enable or disable movie shows.</a:t>
          </a:r>
          <a:endParaRPr lang="en-US"/>
        </a:p>
      </dgm:t>
    </dgm:pt>
    <dgm:pt modelId="{98936D5F-9729-4CFD-9373-4D35B114B2EC}" type="parTrans" cxnId="{31B2AADF-BBD6-48CB-AB02-4B2867ECB1FB}">
      <dgm:prSet/>
      <dgm:spPr/>
      <dgm:t>
        <a:bodyPr/>
        <a:lstStyle/>
        <a:p>
          <a:endParaRPr lang="en-US"/>
        </a:p>
      </dgm:t>
    </dgm:pt>
    <dgm:pt modelId="{934735FA-27B5-474A-A953-5CA66D396A56}" type="sibTrans" cxnId="{31B2AADF-BBD6-48CB-AB02-4B2867ECB1FB}">
      <dgm:prSet/>
      <dgm:spPr/>
      <dgm:t>
        <a:bodyPr/>
        <a:lstStyle/>
        <a:p>
          <a:endParaRPr lang="en-US"/>
        </a:p>
      </dgm:t>
    </dgm:pt>
    <dgm:pt modelId="{92AD195F-7557-4E95-8E1C-837B36C55EC0}">
      <dgm:prSet/>
      <dgm:spPr/>
      <dgm:t>
        <a:bodyPr/>
        <a:lstStyle/>
        <a:p>
          <a:r>
            <a:rPr lang="en-US" b="0" i="0"/>
            <a:t>Delete the movies.</a:t>
          </a:r>
          <a:endParaRPr lang="en-US"/>
        </a:p>
      </dgm:t>
    </dgm:pt>
    <dgm:pt modelId="{8FF7E3C4-8FB9-4608-B15D-D80DA4D6A89A}" type="parTrans" cxnId="{C6E493EA-AE5F-464D-A8AD-E832985A40CD}">
      <dgm:prSet/>
      <dgm:spPr/>
      <dgm:t>
        <a:bodyPr/>
        <a:lstStyle/>
        <a:p>
          <a:endParaRPr lang="en-US"/>
        </a:p>
      </dgm:t>
    </dgm:pt>
    <dgm:pt modelId="{A9ABC1E4-C1F7-43FA-95E3-E286313C737B}" type="sibTrans" cxnId="{C6E493EA-AE5F-464D-A8AD-E832985A40CD}">
      <dgm:prSet/>
      <dgm:spPr/>
      <dgm:t>
        <a:bodyPr/>
        <a:lstStyle/>
        <a:p>
          <a:endParaRPr lang="en-US"/>
        </a:p>
      </dgm:t>
    </dgm:pt>
    <dgm:pt modelId="{95FF5C50-0085-4D1D-A3F1-A3B2E839627D}">
      <dgm:prSet/>
      <dgm:spPr/>
      <dgm:t>
        <a:bodyPr/>
        <a:lstStyle/>
        <a:p>
          <a:r>
            <a:rPr lang="en-US" b="0" i="0"/>
            <a:t>View different genres.</a:t>
          </a:r>
          <a:endParaRPr lang="en-US"/>
        </a:p>
      </dgm:t>
    </dgm:pt>
    <dgm:pt modelId="{46D280A0-D5F4-4848-BEAC-1CC491680027}" type="parTrans" cxnId="{51B16234-7A79-44A0-A8A4-04389200CED9}">
      <dgm:prSet/>
      <dgm:spPr/>
      <dgm:t>
        <a:bodyPr/>
        <a:lstStyle/>
        <a:p>
          <a:endParaRPr lang="en-US"/>
        </a:p>
      </dgm:t>
    </dgm:pt>
    <dgm:pt modelId="{D0E86357-C714-48F5-91E2-76B526B7D6E3}" type="sibTrans" cxnId="{51B16234-7A79-44A0-A8A4-04389200CED9}">
      <dgm:prSet/>
      <dgm:spPr/>
      <dgm:t>
        <a:bodyPr/>
        <a:lstStyle/>
        <a:p>
          <a:endParaRPr lang="en-US"/>
        </a:p>
      </dgm:t>
    </dgm:pt>
    <dgm:pt modelId="{E2DF8E5C-41CA-4C9F-A08C-7149F1FE02A8}">
      <dgm:prSet/>
      <dgm:spPr/>
      <dgm:t>
        <a:bodyPr/>
        <a:lstStyle/>
        <a:p>
          <a:r>
            <a:rPr lang="en-US"/>
            <a:t>Add Theatre and Edit Accordingly</a:t>
          </a:r>
        </a:p>
      </dgm:t>
    </dgm:pt>
    <dgm:pt modelId="{4B08FDE7-777C-416C-B8BD-F105688B55ED}" type="parTrans" cxnId="{46344681-2470-4E64-BFDD-58F9C46EEE76}">
      <dgm:prSet/>
      <dgm:spPr/>
      <dgm:t>
        <a:bodyPr/>
        <a:lstStyle/>
        <a:p>
          <a:endParaRPr lang="en-US"/>
        </a:p>
      </dgm:t>
    </dgm:pt>
    <dgm:pt modelId="{3948B431-4666-4DE6-BCD3-50289E9B65EE}" type="sibTrans" cxnId="{46344681-2470-4E64-BFDD-58F9C46EEE76}">
      <dgm:prSet/>
      <dgm:spPr/>
      <dgm:t>
        <a:bodyPr/>
        <a:lstStyle/>
        <a:p>
          <a:endParaRPr lang="en-US"/>
        </a:p>
      </dgm:t>
    </dgm:pt>
    <dgm:pt modelId="{778D8E7A-324F-445F-8476-5B696E7226D0}" type="pres">
      <dgm:prSet presAssocID="{7338F855-1A86-4B50-B6E5-5D22F3D69B36}" presName="diagram" presStyleCnt="0">
        <dgm:presLayoutVars>
          <dgm:dir/>
          <dgm:resizeHandles val="exact"/>
        </dgm:presLayoutVars>
      </dgm:prSet>
      <dgm:spPr/>
    </dgm:pt>
    <dgm:pt modelId="{C39D3A64-3B6E-408B-921F-DA3893B0BDA4}" type="pres">
      <dgm:prSet presAssocID="{36E54EAC-4441-428A-BB0B-26EC07D81039}" presName="node" presStyleLbl="node1" presStyleIdx="0" presStyleCnt="7">
        <dgm:presLayoutVars>
          <dgm:bulletEnabled val="1"/>
        </dgm:presLayoutVars>
      </dgm:prSet>
      <dgm:spPr/>
    </dgm:pt>
    <dgm:pt modelId="{E8D26F48-FC86-4A43-9B61-E201F3331B7D}" type="pres">
      <dgm:prSet presAssocID="{1015C86A-D2C5-47FB-88D9-B2A6C13F1893}" presName="sibTrans" presStyleCnt="0"/>
      <dgm:spPr/>
    </dgm:pt>
    <dgm:pt modelId="{942E494C-9D13-4710-A59D-7DA37B970D0C}" type="pres">
      <dgm:prSet presAssocID="{B7FDBA1F-CDA6-4A21-8FC8-11D2E04FA7B8}" presName="node" presStyleLbl="node1" presStyleIdx="1" presStyleCnt="7">
        <dgm:presLayoutVars>
          <dgm:bulletEnabled val="1"/>
        </dgm:presLayoutVars>
      </dgm:prSet>
      <dgm:spPr/>
    </dgm:pt>
    <dgm:pt modelId="{FF15F4FA-94C1-47FB-954D-B0F8B070B9F4}" type="pres">
      <dgm:prSet presAssocID="{3A695075-4C8D-4D3A-AAB3-CE3799CAA650}" presName="sibTrans" presStyleCnt="0"/>
      <dgm:spPr/>
    </dgm:pt>
    <dgm:pt modelId="{46660BB0-6ACD-42AA-8A60-24B301A4D669}" type="pres">
      <dgm:prSet presAssocID="{18B1C17D-F8C7-49E7-B614-3BE1A31253DB}" presName="node" presStyleLbl="node1" presStyleIdx="2" presStyleCnt="7">
        <dgm:presLayoutVars>
          <dgm:bulletEnabled val="1"/>
        </dgm:presLayoutVars>
      </dgm:prSet>
      <dgm:spPr/>
    </dgm:pt>
    <dgm:pt modelId="{F06D09CF-D087-44CB-80ED-67BACF6AB2AC}" type="pres">
      <dgm:prSet presAssocID="{A66CCBB4-4EA6-4643-986E-4E23E41EBFBA}" presName="sibTrans" presStyleCnt="0"/>
      <dgm:spPr/>
    </dgm:pt>
    <dgm:pt modelId="{406786A1-2BC8-416E-B8ED-AB691D403F8D}" type="pres">
      <dgm:prSet presAssocID="{BE2701CE-BEB9-4F8A-8EB3-587A79210573}" presName="node" presStyleLbl="node1" presStyleIdx="3" presStyleCnt="7">
        <dgm:presLayoutVars>
          <dgm:bulletEnabled val="1"/>
        </dgm:presLayoutVars>
      </dgm:prSet>
      <dgm:spPr/>
    </dgm:pt>
    <dgm:pt modelId="{B64E38FF-3115-4590-93BB-D5B7B669F1CF}" type="pres">
      <dgm:prSet presAssocID="{934735FA-27B5-474A-A953-5CA66D396A56}" presName="sibTrans" presStyleCnt="0"/>
      <dgm:spPr/>
    </dgm:pt>
    <dgm:pt modelId="{1E1280F1-84C4-464D-9C79-776699959164}" type="pres">
      <dgm:prSet presAssocID="{92AD195F-7557-4E95-8E1C-837B36C55EC0}" presName="node" presStyleLbl="node1" presStyleIdx="4" presStyleCnt="7">
        <dgm:presLayoutVars>
          <dgm:bulletEnabled val="1"/>
        </dgm:presLayoutVars>
      </dgm:prSet>
      <dgm:spPr/>
    </dgm:pt>
    <dgm:pt modelId="{AD47FBB0-EF69-47A0-81EE-7E286941DB50}" type="pres">
      <dgm:prSet presAssocID="{A9ABC1E4-C1F7-43FA-95E3-E286313C737B}" presName="sibTrans" presStyleCnt="0"/>
      <dgm:spPr/>
    </dgm:pt>
    <dgm:pt modelId="{CBC10462-33E9-431F-94A4-7D28F5FA89AE}" type="pres">
      <dgm:prSet presAssocID="{95FF5C50-0085-4D1D-A3F1-A3B2E839627D}" presName="node" presStyleLbl="node1" presStyleIdx="5" presStyleCnt="7">
        <dgm:presLayoutVars>
          <dgm:bulletEnabled val="1"/>
        </dgm:presLayoutVars>
      </dgm:prSet>
      <dgm:spPr/>
    </dgm:pt>
    <dgm:pt modelId="{3AC0DBA0-7C11-4261-B767-FEAC95C4FD8D}" type="pres">
      <dgm:prSet presAssocID="{D0E86357-C714-48F5-91E2-76B526B7D6E3}" presName="sibTrans" presStyleCnt="0"/>
      <dgm:spPr/>
    </dgm:pt>
    <dgm:pt modelId="{0EE3B929-B8CB-4D67-8D38-E562B3EEDD3C}" type="pres">
      <dgm:prSet presAssocID="{E2DF8E5C-41CA-4C9F-A08C-7149F1FE02A8}" presName="node" presStyleLbl="node1" presStyleIdx="6" presStyleCnt="7">
        <dgm:presLayoutVars>
          <dgm:bulletEnabled val="1"/>
        </dgm:presLayoutVars>
      </dgm:prSet>
      <dgm:spPr/>
    </dgm:pt>
  </dgm:ptLst>
  <dgm:cxnLst>
    <dgm:cxn modelId="{D2B1FB0C-42C8-45E7-B7D4-4860C34BFF66}" srcId="{7338F855-1A86-4B50-B6E5-5D22F3D69B36}" destId="{36E54EAC-4441-428A-BB0B-26EC07D81039}" srcOrd="0" destOrd="0" parTransId="{3600A8F3-8E7E-498C-A18E-273908A4FE39}" sibTransId="{1015C86A-D2C5-47FB-88D9-B2A6C13F1893}"/>
    <dgm:cxn modelId="{0023DC16-BA66-4E51-9F05-A1B600E6D6F3}" srcId="{7338F855-1A86-4B50-B6E5-5D22F3D69B36}" destId="{18B1C17D-F8C7-49E7-B614-3BE1A31253DB}" srcOrd="2" destOrd="0" parTransId="{45998C03-7B5B-4D7F-83CE-9C8A8AB454A4}" sibTransId="{A66CCBB4-4EA6-4643-986E-4E23E41EBFBA}"/>
    <dgm:cxn modelId="{38222825-63A1-4B88-9A6A-6A84B06DF0DA}" srcId="{7338F855-1A86-4B50-B6E5-5D22F3D69B36}" destId="{B7FDBA1F-CDA6-4A21-8FC8-11D2E04FA7B8}" srcOrd="1" destOrd="0" parTransId="{301D0137-F476-4C8A-9790-795E8A1F8BBD}" sibTransId="{3A695075-4C8D-4D3A-AAB3-CE3799CAA650}"/>
    <dgm:cxn modelId="{51B16234-7A79-44A0-A8A4-04389200CED9}" srcId="{7338F855-1A86-4B50-B6E5-5D22F3D69B36}" destId="{95FF5C50-0085-4D1D-A3F1-A3B2E839627D}" srcOrd="5" destOrd="0" parTransId="{46D280A0-D5F4-4848-BEAC-1CC491680027}" sibTransId="{D0E86357-C714-48F5-91E2-76B526B7D6E3}"/>
    <dgm:cxn modelId="{AD1A425E-DFC6-4880-94CD-327989A91F56}" type="presOf" srcId="{B7FDBA1F-CDA6-4A21-8FC8-11D2E04FA7B8}" destId="{942E494C-9D13-4710-A59D-7DA37B970D0C}" srcOrd="0" destOrd="0" presId="urn:microsoft.com/office/officeart/2005/8/layout/default"/>
    <dgm:cxn modelId="{4DF80046-5F49-4126-BAF2-343EF50C1A96}" type="presOf" srcId="{92AD195F-7557-4E95-8E1C-837B36C55EC0}" destId="{1E1280F1-84C4-464D-9C79-776699959164}" srcOrd="0" destOrd="0" presId="urn:microsoft.com/office/officeart/2005/8/layout/default"/>
    <dgm:cxn modelId="{8149BD53-1623-4CD0-BD45-D220F0A7E3C3}" type="presOf" srcId="{95FF5C50-0085-4D1D-A3F1-A3B2E839627D}" destId="{CBC10462-33E9-431F-94A4-7D28F5FA89AE}" srcOrd="0" destOrd="0" presId="urn:microsoft.com/office/officeart/2005/8/layout/default"/>
    <dgm:cxn modelId="{46344681-2470-4E64-BFDD-58F9C46EEE76}" srcId="{7338F855-1A86-4B50-B6E5-5D22F3D69B36}" destId="{E2DF8E5C-41CA-4C9F-A08C-7149F1FE02A8}" srcOrd="6" destOrd="0" parTransId="{4B08FDE7-777C-416C-B8BD-F105688B55ED}" sibTransId="{3948B431-4666-4DE6-BCD3-50289E9B65EE}"/>
    <dgm:cxn modelId="{DB91D59B-77F6-4834-92C5-43B444538C52}" type="presOf" srcId="{36E54EAC-4441-428A-BB0B-26EC07D81039}" destId="{C39D3A64-3B6E-408B-921F-DA3893B0BDA4}" srcOrd="0" destOrd="0" presId="urn:microsoft.com/office/officeart/2005/8/layout/default"/>
    <dgm:cxn modelId="{F0658EA9-9500-4A68-820B-698011D4AED8}" type="presOf" srcId="{18B1C17D-F8C7-49E7-B614-3BE1A31253DB}" destId="{46660BB0-6ACD-42AA-8A60-24B301A4D669}" srcOrd="0" destOrd="0" presId="urn:microsoft.com/office/officeart/2005/8/layout/default"/>
    <dgm:cxn modelId="{86CC96C1-2AD3-4F68-8F13-EE97550302B6}" type="presOf" srcId="{BE2701CE-BEB9-4F8A-8EB3-587A79210573}" destId="{406786A1-2BC8-416E-B8ED-AB691D403F8D}" srcOrd="0" destOrd="0" presId="urn:microsoft.com/office/officeart/2005/8/layout/default"/>
    <dgm:cxn modelId="{1FA333CA-F5F4-4E9F-9028-94F798EB5EBD}" type="presOf" srcId="{7338F855-1A86-4B50-B6E5-5D22F3D69B36}" destId="{778D8E7A-324F-445F-8476-5B696E7226D0}" srcOrd="0" destOrd="0" presId="urn:microsoft.com/office/officeart/2005/8/layout/default"/>
    <dgm:cxn modelId="{31B2AADF-BBD6-48CB-AB02-4B2867ECB1FB}" srcId="{7338F855-1A86-4B50-B6E5-5D22F3D69B36}" destId="{BE2701CE-BEB9-4F8A-8EB3-587A79210573}" srcOrd="3" destOrd="0" parTransId="{98936D5F-9729-4CFD-9373-4D35B114B2EC}" sibTransId="{934735FA-27B5-474A-A953-5CA66D396A56}"/>
    <dgm:cxn modelId="{C6E493EA-AE5F-464D-A8AD-E832985A40CD}" srcId="{7338F855-1A86-4B50-B6E5-5D22F3D69B36}" destId="{92AD195F-7557-4E95-8E1C-837B36C55EC0}" srcOrd="4" destOrd="0" parTransId="{8FF7E3C4-8FB9-4608-B15D-D80DA4D6A89A}" sibTransId="{A9ABC1E4-C1F7-43FA-95E3-E286313C737B}"/>
    <dgm:cxn modelId="{5D25D6EA-90A2-41DD-A943-3772F15F4872}" type="presOf" srcId="{E2DF8E5C-41CA-4C9F-A08C-7149F1FE02A8}" destId="{0EE3B929-B8CB-4D67-8D38-E562B3EEDD3C}" srcOrd="0" destOrd="0" presId="urn:microsoft.com/office/officeart/2005/8/layout/default"/>
    <dgm:cxn modelId="{0B79205C-BC68-4393-831E-5A0118F3F893}" type="presParOf" srcId="{778D8E7A-324F-445F-8476-5B696E7226D0}" destId="{C39D3A64-3B6E-408B-921F-DA3893B0BDA4}" srcOrd="0" destOrd="0" presId="urn:microsoft.com/office/officeart/2005/8/layout/default"/>
    <dgm:cxn modelId="{E56A4EF3-EADD-4944-9D17-0E201B51B9BF}" type="presParOf" srcId="{778D8E7A-324F-445F-8476-5B696E7226D0}" destId="{E8D26F48-FC86-4A43-9B61-E201F3331B7D}" srcOrd="1" destOrd="0" presId="urn:microsoft.com/office/officeart/2005/8/layout/default"/>
    <dgm:cxn modelId="{977978B4-8D3C-4A82-BA28-F60FED56EB1C}" type="presParOf" srcId="{778D8E7A-324F-445F-8476-5B696E7226D0}" destId="{942E494C-9D13-4710-A59D-7DA37B970D0C}" srcOrd="2" destOrd="0" presId="urn:microsoft.com/office/officeart/2005/8/layout/default"/>
    <dgm:cxn modelId="{5918B8F6-4980-4E29-BB2A-00F0D3043FFE}" type="presParOf" srcId="{778D8E7A-324F-445F-8476-5B696E7226D0}" destId="{FF15F4FA-94C1-47FB-954D-B0F8B070B9F4}" srcOrd="3" destOrd="0" presId="urn:microsoft.com/office/officeart/2005/8/layout/default"/>
    <dgm:cxn modelId="{DE088DC5-9DEB-4747-8F56-D628A182A708}" type="presParOf" srcId="{778D8E7A-324F-445F-8476-5B696E7226D0}" destId="{46660BB0-6ACD-42AA-8A60-24B301A4D669}" srcOrd="4" destOrd="0" presId="urn:microsoft.com/office/officeart/2005/8/layout/default"/>
    <dgm:cxn modelId="{C3B41C79-3238-4D6A-B098-6CEF8AE6A8BB}" type="presParOf" srcId="{778D8E7A-324F-445F-8476-5B696E7226D0}" destId="{F06D09CF-D087-44CB-80ED-67BACF6AB2AC}" srcOrd="5" destOrd="0" presId="urn:microsoft.com/office/officeart/2005/8/layout/default"/>
    <dgm:cxn modelId="{C2E0E4F0-ECE9-4BF1-A324-FCCC31829629}" type="presParOf" srcId="{778D8E7A-324F-445F-8476-5B696E7226D0}" destId="{406786A1-2BC8-416E-B8ED-AB691D403F8D}" srcOrd="6" destOrd="0" presId="urn:microsoft.com/office/officeart/2005/8/layout/default"/>
    <dgm:cxn modelId="{D9208FDE-4882-4972-8455-A6F5D42C5545}" type="presParOf" srcId="{778D8E7A-324F-445F-8476-5B696E7226D0}" destId="{B64E38FF-3115-4590-93BB-D5B7B669F1CF}" srcOrd="7" destOrd="0" presId="urn:microsoft.com/office/officeart/2005/8/layout/default"/>
    <dgm:cxn modelId="{B4F6ED95-0FBF-406B-961D-2F33AEB25858}" type="presParOf" srcId="{778D8E7A-324F-445F-8476-5B696E7226D0}" destId="{1E1280F1-84C4-464D-9C79-776699959164}" srcOrd="8" destOrd="0" presId="urn:microsoft.com/office/officeart/2005/8/layout/default"/>
    <dgm:cxn modelId="{B2BFD0C9-1780-4219-BB0B-AEF3D5BD5F38}" type="presParOf" srcId="{778D8E7A-324F-445F-8476-5B696E7226D0}" destId="{AD47FBB0-EF69-47A0-81EE-7E286941DB50}" srcOrd="9" destOrd="0" presId="urn:microsoft.com/office/officeart/2005/8/layout/default"/>
    <dgm:cxn modelId="{AC2A37CC-648F-4080-B343-328590C9A7BE}" type="presParOf" srcId="{778D8E7A-324F-445F-8476-5B696E7226D0}" destId="{CBC10462-33E9-431F-94A4-7D28F5FA89AE}" srcOrd="10" destOrd="0" presId="urn:microsoft.com/office/officeart/2005/8/layout/default"/>
    <dgm:cxn modelId="{14FFEF92-1572-4C33-B0BB-8BF3E76CBF59}" type="presParOf" srcId="{778D8E7A-324F-445F-8476-5B696E7226D0}" destId="{3AC0DBA0-7C11-4261-B767-FEAC95C4FD8D}" srcOrd="11" destOrd="0" presId="urn:microsoft.com/office/officeart/2005/8/layout/default"/>
    <dgm:cxn modelId="{817A16A4-8D59-4B4F-ACE9-420155B2928D}" type="presParOf" srcId="{778D8E7A-324F-445F-8476-5B696E7226D0}" destId="{0EE3B929-B8CB-4D67-8D38-E562B3EEDD3C}"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4028A-465D-47AD-AD59-341FFA5D26C8}">
      <dsp:nvSpPr>
        <dsp:cNvPr id="0" name=""/>
        <dsp:cNvSpPr/>
      </dsp:nvSpPr>
      <dsp:spPr>
        <a:xfrm>
          <a:off x="0" y="4621654"/>
          <a:ext cx="1476545" cy="60658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012" tIns="135128" rIns="105012" bIns="135128" numCol="1" spcCol="1270" anchor="ctr" anchorCtr="0">
          <a:noAutofit/>
        </a:bodyPr>
        <a:lstStyle/>
        <a:p>
          <a:pPr marL="0" lvl="0" indent="0" algn="ctr" defTabSz="844550">
            <a:lnSpc>
              <a:spcPct val="90000"/>
            </a:lnSpc>
            <a:spcBef>
              <a:spcPct val="0"/>
            </a:spcBef>
            <a:spcAft>
              <a:spcPct val="35000"/>
            </a:spcAft>
            <a:buNone/>
          </a:pPr>
          <a:r>
            <a:rPr lang="en-US" sz="1900" kern="1200"/>
            <a:t>Receive</a:t>
          </a:r>
        </a:p>
      </dsp:txBody>
      <dsp:txXfrm>
        <a:off x="0" y="4621654"/>
        <a:ext cx="1476545" cy="606589"/>
      </dsp:txXfrm>
    </dsp:sp>
    <dsp:sp modelId="{5D677ECD-A36A-45BD-99A4-E91FCD3E1125}">
      <dsp:nvSpPr>
        <dsp:cNvPr id="0" name=""/>
        <dsp:cNvSpPr/>
      </dsp:nvSpPr>
      <dsp:spPr>
        <a:xfrm>
          <a:off x="1476545" y="4621654"/>
          <a:ext cx="4429635" cy="60658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854" tIns="139700" rIns="89854" bIns="139700" numCol="1" spcCol="1270" anchor="ctr" anchorCtr="0">
          <a:noAutofit/>
        </a:bodyPr>
        <a:lstStyle/>
        <a:p>
          <a:pPr marL="0" lvl="0" indent="0" algn="l" defTabSz="488950">
            <a:lnSpc>
              <a:spcPct val="90000"/>
            </a:lnSpc>
            <a:spcBef>
              <a:spcPct val="0"/>
            </a:spcBef>
            <a:spcAft>
              <a:spcPct val="35000"/>
            </a:spcAft>
            <a:buNone/>
          </a:pPr>
          <a:r>
            <a:rPr lang="en-US" sz="1100" kern="1200"/>
            <a:t>Receive a booking summary page once the payment is complete.</a:t>
          </a:r>
        </a:p>
      </dsp:txBody>
      <dsp:txXfrm>
        <a:off x="1476545" y="4621654"/>
        <a:ext cx="4429635" cy="606589"/>
      </dsp:txXfrm>
    </dsp:sp>
    <dsp:sp modelId="{940F55A2-E3A9-44F2-A4D4-182DA1198241}">
      <dsp:nvSpPr>
        <dsp:cNvPr id="0" name=""/>
        <dsp:cNvSpPr/>
      </dsp:nvSpPr>
      <dsp:spPr>
        <a:xfrm rot="10800000">
          <a:off x="0" y="3697818"/>
          <a:ext cx="1476545" cy="932934"/>
        </a:xfrm>
        <a:prstGeom prst="upArrowCallout">
          <a:avLst>
            <a:gd name="adj1" fmla="val 5000"/>
            <a:gd name="adj2" fmla="val 10000"/>
            <a:gd name="adj3" fmla="val 15000"/>
            <a:gd name="adj4" fmla="val 64977"/>
          </a:avLst>
        </a:prstGeom>
        <a:solidFill>
          <a:schemeClr val="accent2">
            <a:hueOff val="549268"/>
            <a:satOff val="-9762"/>
            <a:lumOff val="314"/>
            <a:alphaOff val="0"/>
          </a:schemeClr>
        </a:solidFill>
        <a:ln w="12700" cap="flat" cmpd="sng" algn="ctr">
          <a:solidFill>
            <a:schemeClr val="accent2">
              <a:hueOff val="549268"/>
              <a:satOff val="-9762"/>
              <a:lumOff val="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012" tIns="135128" rIns="105012" bIns="135128" numCol="1" spcCol="1270" anchor="ctr" anchorCtr="0">
          <a:noAutofit/>
        </a:bodyPr>
        <a:lstStyle/>
        <a:p>
          <a:pPr marL="0" lvl="0" indent="0" algn="ctr" defTabSz="844550">
            <a:lnSpc>
              <a:spcPct val="90000"/>
            </a:lnSpc>
            <a:spcBef>
              <a:spcPct val="0"/>
            </a:spcBef>
            <a:spcAft>
              <a:spcPct val="35000"/>
            </a:spcAft>
            <a:buNone/>
          </a:pPr>
          <a:r>
            <a:rPr lang="en-US" sz="1900" kern="1200"/>
            <a:t>Experience</a:t>
          </a:r>
        </a:p>
      </dsp:txBody>
      <dsp:txXfrm rot="-10800000">
        <a:off x="0" y="3697818"/>
        <a:ext cx="1476545" cy="606407"/>
      </dsp:txXfrm>
    </dsp:sp>
    <dsp:sp modelId="{7EE5EB44-EB3F-43E3-9883-6DE1BCE0ED1F}">
      <dsp:nvSpPr>
        <dsp:cNvPr id="0" name=""/>
        <dsp:cNvSpPr/>
      </dsp:nvSpPr>
      <dsp:spPr>
        <a:xfrm>
          <a:off x="1476545" y="3697818"/>
          <a:ext cx="4429635" cy="606407"/>
        </a:xfrm>
        <a:prstGeom prst="rect">
          <a:avLst/>
        </a:prstGeom>
        <a:solidFill>
          <a:schemeClr val="accent2">
            <a:tint val="40000"/>
            <a:alpha val="90000"/>
            <a:hueOff val="655423"/>
            <a:satOff val="-8523"/>
            <a:lumOff val="-269"/>
            <a:alphaOff val="0"/>
          </a:schemeClr>
        </a:solidFill>
        <a:ln w="12700" cap="flat" cmpd="sng" algn="ctr">
          <a:solidFill>
            <a:schemeClr val="accent2">
              <a:tint val="40000"/>
              <a:alpha val="90000"/>
              <a:hueOff val="655423"/>
              <a:satOff val="-8523"/>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854" tIns="139700" rIns="89854" bIns="139700" numCol="1" spcCol="1270" anchor="ctr" anchorCtr="0">
          <a:noAutofit/>
        </a:bodyPr>
        <a:lstStyle/>
        <a:p>
          <a:pPr marL="0" lvl="0" indent="0" algn="l" defTabSz="488950">
            <a:lnSpc>
              <a:spcPct val="90000"/>
            </a:lnSpc>
            <a:spcBef>
              <a:spcPct val="0"/>
            </a:spcBef>
            <a:spcAft>
              <a:spcPct val="35000"/>
            </a:spcAft>
            <a:buNone/>
          </a:pPr>
          <a:r>
            <a:rPr lang="en-US" sz="1100" kern="1200"/>
            <a:t>Experience a seamless payment process.</a:t>
          </a:r>
        </a:p>
      </dsp:txBody>
      <dsp:txXfrm>
        <a:off x="1476545" y="3697818"/>
        <a:ext cx="4429635" cy="606407"/>
      </dsp:txXfrm>
    </dsp:sp>
    <dsp:sp modelId="{79909C01-6E34-49FB-A265-94CA83923727}">
      <dsp:nvSpPr>
        <dsp:cNvPr id="0" name=""/>
        <dsp:cNvSpPr/>
      </dsp:nvSpPr>
      <dsp:spPr>
        <a:xfrm rot="10800000">
          <a:off x="0" y="2773982"/>
          <a:ext cx="1476545" cy="932934"/>
        </a:xfrm>
        <a:prstGeom prst="upArrowCallout">
          <a:avLst>
            <a:gd name="adj1" fmla="val 5000"/>
            <a:gd name="adj2" fmla="val 10000"/>
            <a:gd name="adj3" fmla="val 15000"/>
            <a:gd name="adj4" fmla="val 64977"/>
          </a:avLst>
        </a:prstGeom>
        <a:solidFill>
          <a:schemeClr val="accent2">
            <a:hueOff val="1098536"/>
            <a:satOff val="-19523"/>
            <a:lumOff val="628"/>
            <a:alphaOff val="0"/>
          </a:schemeClr>
        </a:solidFill>
        <a:ln w="12700" cap="flat" cmpd="sng" algn="ctr">
          <a:solidFill>
            <a:schemeClr val="accent2">
              <a:hueOff val="1098536"/>
              <a:satOff val="-19523"/>
              <a:lumOff val="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012" tIns="135128" rIns="105012" bIns="135128" numCol="1" spcCol="1270" anchor="ctr" anchorCtr="0">
          <a:noAutofit/>
        </a:bodyPr>
        <a:lstStyle/>
        <a:p>
          <a:pPr marL="0" lvl="0" indent="0" algn="ctr" defTabSz="844550">
            <a:lnSpc>
              <a:spcPct val="90000"/>
            </a:lnSpc>
            <a:spcBef>
              <a:spcPct val="0"/>
            </a:spcBef>
            <a:spcAft>
              <a:spcPct val="35000"/>
            </a:spcAft>
            <a:buNone/>
          </a:pPr>
          <a:r>
            <a:rPr lang="en-US" sz="1900" kern="1200"/>
            <a:t>Apply</a:t>
          </a:r>
        </a:p>
      </dsp:txBody>
      <dsp:txXfrm rot="-10800000">
        <a:off x="0" y="2773982"/>
        <a:ext cx="1476545" cy="606407"/>
      </dsp:txXfrm>
    </dsp:sp>
    <dsp:sp modelId="{94231479-F566-44DC-8EE4-7D0DD383525D}">
      <dsp:nvSpPr>
        <dsp:cNvPr id="0" name=""/>
        <dsp:cNvSpPr/>
      </dsp:nvSpPr>
      <dsp:spPr>
        <a:xfrm>
          <a:off x="1476545" y="2773982"/>
          <a:ext cx="4429635" cy="606407"/>
        </a:xfrm>
        <a:prstGeom prst="rect">
          <a:avLst/>
        </a:prstGeom>
        <a:solidFill>
          <a:schemeClr val="accent2">
            <a:tint val="40000"/>
            <a:alpha val="90000"/>
            <a:hueOff val="1310847"/>
            <a:satOff val="-17046"/>
            <a:lumOff val="-539"/>
            <a:alphaOff val="0"/>
          </a:schemeClr>
        </a:solidFill>
        <a:ln w="12700" cap="flat" cmpd="sng" algn="ctr">
          <a:solidFill>
            <a:schemeClr val="accent2">
              <a:tint val="40000"/>
              <a:alpha val="90000"/>
              <a:hueOff val="1310847"/>
              <a:satOff val="-17046"/>
              <a:lumOff val="-5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854" tIns="139700" rIns="89854" bIns="139700" numCol="1" spcCol="1270" anchor="ctr" anchorCtr="0">
          <a:noAutofit/>
        </a:bodyPr>
        <a:lstStyle/>
        <a:p>
          <a:pPr marL="0" lvl="0" indent="0" algn="l" defTabSz="488950">
            <a:lnSpc>
              <a:spcPct val="90000"/>
            </a:lnSpc>
            <a:spcBef>
              <a:spcPct val="0"/>
            </a:spcBef>
            <a:spcAft>
              <a:spcPct val="35000"/>
            </a:spcAft>
            <a:buNone/>
          </a:pPr>
          <a:r>
            <a:rPr lang="en-US" sz="1100" kern="1200"/>
            <a:t>Apply filters and sort results based on different genres</a:t>
          </a:r>
        </a:p>
      </dsp:txBody>
      <dsp:txXfrm>
        <a:off x="1476545" y="2773982"/>
        <a:ext cx="4429635" cy="606407"/>
      </dsp:txXfrm>
    </dsp:sp>
    <dsp:sp modelId="{C305DB3D-A8B4-493F-B45A-00085431E55E}">
      <dsp:nvSpPr>
        <dsp:cNvPr id="0" name=""/>
        <dsp:cNvSpPr/>
      </dsp:nvSpPr>
      <dsp:spPr>
        <a:xfrm rot="10800000">
          <a:off x="0" y="1850146"/>
          <a:ext cx="1476545" cy="932934"/>
        </a:xfrm>
        <a:prstGeom prst="upArrowCallout">
          <a:avLst>
            <a:gd name="adj1" fmla="val 5000"/>
            <a:gd name="adj2" fmla="val 10000"/>
            <a:gd name="adj3" fmla="val 15000"/>
            <a:gd name="adj4" fmla="val 64977"/>
          </a:avLst>
        </a:prstGeom>
        <a:solidFill>
          <a:schemeClr val="accent2">
            <a:hueOff val="1647804"/>
            <a:satOff val="-29285"/>
            <a:lumOff val="941"/>
            <a:alphaOff val="0"/>
          </a:schemeClr>
        </a:solidFill>
        <a:ln w="12700" cap="flat" cmpd="sng" algn="ctr">
          <a:solidFill>
            <a:schemeClr val="accent2">
              <a:hueOff val="1647804"/>
              <a:satOff val="-29285"/>
              <a:lumOff val="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012" tIns="135128" rIns="105012" bIns="135128" numCol="1" spcCol="1270" anchor="ctr" anchorCtr="0">
          <a:noAutofit/>
        </a:bodyPr>
        <a:lstStyle/>
        <a:p>
          <a:pPr marL="0" lvl="0" indent="0" algn="ctr" defTabSz="844550">
            <a:lnSpc>
              <a:spcPct val="90000"/>
            </a:lnSpc>
            <a:spcBef>
              <a:spcPct val="0"/>
            </a:spcBef>
            <a:spcAft>
              <a:spcPct val="35000"/>
            </a:spcAft>
            <a:buNone/>
          </a:pPr>
          <a:r>
            <a:rPr lang="en-US" sz="1900" kern="1200"/>
            <a:t>Search</a:t>
          </a:r>
        </a:p>
      </dsp:txBody>
      <dsp:txXfrm rot="-10800000">
        <a:off x="0" y="1850146"/>
        <a:ext cx="1476545" cy="606407"/>
      </dsp:txXfrm>
    </dsp:sp>
    <dsp:sp modelId="{90BCA403-65EC-4EBA-870F-9250F5771E04}">
      <dsp:nvSpPr>
        <dsp:cNvPr id="0" name=""/>
        <dsp:cNvSpPr/>
      </dsp:nvSpPr>
      <dsp:spPr>
        <a:xfrm>
          <a:off x="1476545" y="1850146"/>
          <a:ext cx="4429635" cy="606407"/>
        </a:xfrm>
        <a:prstGeom prst="rect">
          <a:avLst/>
        </a:prstGeom>
        <a:solidFill>
          <a:schemeClr val="accent2">
            <a:tint val="40000"/>
            <a:alpha val="90000"/>
            <a:hueOff val="1966270"/>
            <a:satOff val="-25569"/>
            <a:lumOff val="-808"/>
            <a:alphaOff val="0"/>
          </a:schemeClr>
        </a:solidFill>
        <a:ln w="12700" cap="flat" cmpd="sng" algn="ctr">
          <a:solidFill>
            <a:schemeClr val="accent2">
              <a:tint val="40000"/>
              <a:alpha val="90000"/>
              <a:hueOff val="1966270"/>
              <a:satOff val="-25569"/>
              <a:lumOff val="-8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854" tIns="139700" rIns="89854" bIns="139700" numCol="1" spcCol="1270" anchor="ctr" anchorCtr="0">
          <a:noAutofit/>
        </a:bodyPr>
        <a:lstStyle/>
        <a:p>
          <a:pPr marL="0" lvl="0" indent="0" algn="l" defTabSz="488950">
            <a:lnSpc>
              <a:spcPct val="90000"/>
            </a:lnSpc>
            <a:spcBef>
              <a:spcPct val="0"/>
            </a:spcBef>
            <a:spcAft>
              <a:spcPct val="35000"/>
            </a:spcAft>
            <a:buNone/>
          </a:pPr>
          <a:r>
            <a:rPr lang="en-US" sz="1100" kern="1200" dirty="0"/>
            <a:t>Search for movie shows based on the shows currently airing</a:t>
          </a:r>
        </a:p>
      </dsp:txBody>
      <dsp:txXfrm>
        <a:off x="1476545" y="1850146"/>
        <a:ext cx="4429635" cy="606407"/>
      </dsp:txXfrm>
    </dsp:sp>
    <dsp:sp modelId="{DA6CEDD4-04DB-417B-9266-822E378B5D0C}">
      <dsp:nvSpPr>
        <dsp:cNvPr id="0" name=""/>
        <dsp:cNvSpPr/>
      </dsp:nvSpPr>
      <dsp:spPr>
        <a:xfrm rot="10800000">
          <a:off x="0" y="926310"/>
          <a:ext cx="1476545" cy="932934"/>
        </a:xfrm>
        <a:prstGeom prst="upArrowCallout">
          <a:avLst>
            <a:gd name="adj1" fmla="val 5000"/>
            <a:gd name="adj2" fmla="val 10000"/>
            <a:gd name="adj3" fmla="val 15000"/>
            <a:gd name="adj4" fmla="val 64977"/>
          </a:avLst>
        </a:prstGeom>
        <a:solidFill>
          <a:schemeClr val="accent2">
            <a:hueOff val="2197072"/>
            <a:satOff val="-39046"/>
            <a:lumOff val="1255"/>
            <a:alphaOff val="0"/>
          </a:schemeClr>
        </a:solidFill>
        <a:ln w="12700" cap="flat" cmpd="sng" algn="ctr">
          <a:solidFill>
            <a:schemeClr val="accent2">
              <a:hueOff val="2197072"/>
              <a:satOff val="-39046"/>
              <a:lumOff val="125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012" tIns="135128" rIns="10501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Sign In</a:t>
          </a:r>
        </a:p>
      </dsp:txBody>
      <dsp:txXfrm rot="-10800000">
        <a:off x="0" y="926310"/>
        <a:ext cx="1476545" cy="606407"/>
      </dsp:txXfrm>
    </dsp:sp>
    <dsp:sp modelId="{FC0C8424-C6F3-4F4B-8AFA-4A0B1947CDBA}">
      <dsp:nvSpPr>
        <dsp:cNvPr id="0" name=""/>
        <dsp:cNvSpPr/>
      </dsp:nvSpPr>
      <dsp:spPr>
        <a:xfrm>
          <a:off x="1476545" y="926310"/>
          <a:ext cx="4429635" cy="606407"/>
        </a:xfrm>
        <a:prstGeom prst="rect">
          <a:avLst/>
        </a:prstGeom>
        <a:solidFill>
          <a:schemeClr val="accent2">
            <a:tint val="40000"/>
            <a:alpha val="90000"/>
            <a:hueOff val="2621694"/>
            <a:satOff val="-34092"/>
            <a:lumOff val="-1078"/>
            <a:alphaOff val="0"/>
          </a:schemeClr>
        </a:solidFill>
        <a:ln w="12700" cap="flat" cmpd="sng" algn="ctr">
          <a:solidFill>
            <a:schemeClr val="accent2">
              <a:tint val="40000"/>
              <a:alpha val="90000"/>
              <a:hueOff val="2621694"/>
              <a:satOff val="-34092"/>
              <a:lumOff val="-1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854" tIns="139700" rIns="89854" bIns="139700" numCol="1" spcCol="1270" anchor="ctr" anchorCtr="0">
          <a:noAutofit/>
        </a:bodyPr>
        <a:lstStyle/>
        <a:p>
          <a:pPr marL="0" lvl="0" indent="0" algn="l" defTabSz="488950">
            <a:lnSpc>
              <a:spcPct val="90000"/>
            </a:lnSpc>
            <a:spcBef>
              <a:spcPct val="0"/>
            </a:spcBef>
            <a:spcAft>
              <a:spcPct val="35000"/>
            </a:spcAft>
            <a:buNone/>
          </a:pPr>
          <a:r>
            <a:rPr lang="en-US" sz="1100" kern="1200"/>
            <a:t>Sign into the application to maintain the record of activities</a:t>
          </a:r>
        </a:p>
      </dsp:txBody>
      <dsp:txXfrm>
        <a:off x="1476545" y="926310"/>
        <a:ext cx="4429635" cy="606407"/>
      </dsp:txXfrm>
    </dsp:sp>
    <dsp:sp modelId="{A16B6094-9D18-40A9-9B5E-492BF7A8B516}">
      <dsp:nvSpPr>
        <dsp:cNvPr id="0" name=""/>
        <dsp:cNvSpPr/>
      </dsp:nvSpPr>
      <dsp:spPr>
        <a:xfrm rot="10800000">
          <a:off x="0" y="2474"/>
          <a:ext cx="1476545" cy="932934"/>
        </a:xfrm>
        <a:prstGeom prst="upArrowCallout">
          <a:avLst>
            <a:gd name="adj1" fmla="val 5000"/>
            <a:gd name="adj2" fmla="val 10000"/>
            <a:gd name="adj3" fmla="val 15000"/>
            <a:gd name="adj4" fmla="val 64977"/>
          </a:avLst>
        </a:prstGeom>
        <a:solidFill>
          <a:schemeClr val="accent2">
            <a:hueOff val="2746340"/>
            <a:satOff val="-48808"/>
            <a:lumOff val="1569"/>
            <a:alphaOff val="0"/>
          </a:schemeClr>
        </a:solidFill>
        <a:ln w="12700" cap="flat" cmpd="sng" algn="ctr">
          <a:solidFill>
            <a:schemeClr val="accent2">
              <a:hueOff val="2746340"/>
              <a:satOff val="-48808"/>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5012" tIns="135128" rIns="105012" bIns="135128" numCol="1" spcCol="1270" anchor="ctr" anchorCtr="0">
          <a:noAutofit/>
        </a:bodyPr>
        <a:lstStyle/>
        <a:p>
          <a:pPr marL="0" lvl="0" indent="0" algn="ctr" defTabSz="844550">
            <a:lnSpc>
              <a:spcPct val="90000"/>
            </a:lnSpc>
            <a:spcBef>
              <a:spcPct val="0"/>
            </a:spcBef>
            <a:spcAft>
              <a:spcPct val="35000"/>
            </a:spcAft>
            <a:buNone/>
          </a:pPr>
          <a:r>
            <a:rPr lang="en-US" sz="1900" kern="1200"/>
            <a:t>Register</a:t>
          </a:r>
        </a:p>
      </dsp:txBody>
      <dsp:txXfrm rot="-10800000">
        <a:off x="0" y="2474"/>
        <a:ext cx="1476545" cy="606407"/>
      </dsp:txXfrm>
    </dsp:sp>
    <dsp:sp modelId="{65CA09F7-B5DD-4343-91D6-AA967EFBBE04}">
      <dsp:nvSpPr>
        <dsp:cNvPr id="0" name=""/>
        <dsp:cNvSpPr/>
      </dsp:nvSpPr>
      <dsp:spPr>
        <a:xfrm>
          <a:off x="1476545" y="2474"/>
          <a:ext cx="4429635" cy="606407"/>
        </a:xfrm>
        <a:prstGeom prst="rect">
          <a:avLst/>
        </a:prstGeom>
        <a:solidFill>
          <a:schemeClr val="accent2">
            <a:tint val="40000"/>
            <a:alpha val="90000"/>
            <a:hueOff val="3277117"/>
            <a:satOff val="-42615"/>
            <a:lumOff val="-1347"/>
            <a:alphaOff val="0"/>
          </a:schemeClr>
        </a:solidFill>
        <a:ln w="12700" cap="flat" cmpd="sng" algn="ctr">
          <a:solidFill>
            <a:schemeClr val="accent2">
              <a:tint val="40000"/>
              <a:alpha val="90000"/>
              <a:hueOff val="3277117"/>
              <a:satOff val="-42615"/>
              <a:lumOff val="-13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854" tIns="139700" rIns="89854" bIns="139700" numCol="1" spcCol="1270" anchor="ctr" anchorCtr="0">
          <a:noAutofit/>
        </a:bodyPr>
        <a:lstStyle/>
        <a:p>
          <a:pPr marL="0" lvl="0" indent="0" algn="l" defTabSz="488950">
            <a:lnSpc>
              <a:spcPct val="90000"/>
            </a:lnSpc>
            <a:spcBef>
              <a:spcPct val="0"/>
            </a:spcBef>
            <a:spcAft>
              <a:spcPct val="35000"/>
            </a:spcAft>
            <a:buNone/>
          </a:pPr>
          <a:r>
            <a:rPr lang="en-US" sz="1100" kern="1200"/>
            <a:t>Register to the application</a:t>
          </a:r>
        </a:p>
      </dsp:txBody>
      <dsp:txXfrm>
        <a:off x="1476545" y="2474"/>
        <a:ext cx="4429635" cy="6064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D3A64-3B6E-408B-921F-DA3893B0BDA4}">
      <dsp:nvSpPr>
        <dsp:cNvPr id="0" name=""/>
        <dsp:cNvSpPr/>
      </dsp:nvSpPr>
      <dsp:spPr>
        <a:xfrm>
          <a:off x="2946" y="343241"/>
          <a:ext cx="2337792" cy="1402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Login to portal</a:t>
          </a:r>
          <a:endParaRPr lang="en-US" sz="1600" kern="1200"/>
        </a:p>
      </dsp:txBody>
      <dsp:txXfrm>
        <a:off x="2946" y="343241"/>
        <a:ext cx="2337792" cy="1402675"/>
      </dsp:txXfrm>
    </dsp:sp>
    <dsp:sp modelId="{942E494C-9D13-4710-A59D-7DA37B970D0C}">
      <dsp:nvSpPr>
        <dsp:cNvPr id="0" name=""/>
        <dsp:cNvSpPr/>
      </dsp:nvSpPr>
      <dsp:spPr>
        <a:xfrm>
          <a:off x="2574518" y="343241"/>
          <a:ext cx="2337792" cy="1402675"/>
        </a:xfrm>
        <a:prstGeom prst="rect">
          <a:avLst/>
        </a:prstGeom>
        <a:solidFill>
          <a:schemeClr val="accent2">
            <a:hueOff val="457723"/>
            <a:satOff val="-8135"/>
            <a:lumOff val="262"/>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Add or remove different genres to or from the application to build a rich product line.</a:t>
          </a:r>
          <a:endParaRPr lang="en-US" sz="1600" kern="1200"/>
        </a:p>
      </dsp:txBody>
      <dsp:txXfrm>
        <a:off x="2574518" y="343241"/>
        <a:ext cx="2337792" cy="1402675"/>
      </dsp:txXfrm>
    </dsp:sp>
    <dsp:sp modelId="{46660BB0-6ACD-42AA-8A60-24B301A4D669}">
      <dsp:nvSpPr>
        <dsp:cNvPr id="0" name=""/>
        <dsp:cNvSpPr/>
      </dsp:nvSpPr>
      <dsp:spPr>
        <a:xfrm>
          <a:off x="5146089" y="343241"/>
          <a:ext cx="2337792" cy="1402675"/>
        </a:xfrm>
        <a:prstGeom prst="rect">
          <a:avLst/>
        </a:prstGeom>
        <a:solidFill>
          <a:schemeClr val="accent2">
            <a:hueOff val="915447"/>
            <a:satOff val="-16269"/>
            <a:lumOff val="523"/>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Edit movie details like name,banner,language, description to keep it aligned to the current prices.</a:t>
          </a:r>
          <a:endParaRPr lang="en-US" sz="1600" kern="1200"/>
        </a:p>
      </dsp:txBody>
      <dsp:txXfrm>
        <a:off x="5146089" y="343241"/>
        <a:ext cx="2337792" cy="1402675"/>
      </dsp:txXfrm>
    </dsp:sp>
    <dsp:sp modelId="{406786A1-2BC8-416E-B8ED-AB691D403F8D}">
      <dsp:nvSpPr>
        <dsp:cNvPr id="0" name=""/>
        <dsp:cNvSpPr/>
      </dsp:nvSpPr>
      <dsp:spPr>
        <a:xfrm>
          <a:off x="7717661" y="343241"/>
          <a:ext cx="2337792" cy="1402675"/>
        </a:xfrm>
        <a:prstGeom prst="rect">
          <a:avLst/>
        </a:prstGeom>
        <a:solidFill>
          <a:schemeClr val="accent2">
            <a:hueOff val="1373170"/>
            <a:satOff val="-24404"/>
            <a:lumOff val="785"/>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Enable or disable movie shows.</a:t>
          </a:r>
          <a:endParaRPr lang="en-US" sz="1600" kern="1200"/>
        </a:p>
      </dsp:txBody>
      <dsp:txXfrm>
        <a:off x="7717661" y="343241"/>
        <a:ext cx="2337792" cy="1402675"/>
      </dsp:txXfrm>
    </dsp:sp>
    <dsp:sp modelId="{1E1280F1-84C4-464D-9C79-776699959164}">
      <dsp:nvSpPr>
        <dsp:cNvPr id="0" name=""/>
        <dsp:cNvSpPr/>
      </dsp:nvSpPr>
      <dsp:spPr>
        <a:xfrm>
          <a:off x="1288732" y="1979695"/>
          <a:ext cx="2337792" cy="1402675"/>
        </a:xfrm>
        <a:prstGeom prst="rect">
          <a:avLst/>
        </a:prstGeom>
        <a:solidFill>
          <a:schemeClr val="accent2">
            <a:hueOff val="1830893"/>
            <a:satOff val="-32539"/>
            <a:lumOff val="1046"/>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Delete the movies.</a:t>
          </a:r>
          <a:endParaRPr lang="en-US" sz="1600" kern="1200"/>
        </a:p>
      </dsp:txBody>
      <dsp:txXfrm>
        <a:off x="1288732" y="1979695"/>
        <a:ext cx="2337792" cy="1402675"/>
      </dsp:txXfrm>
    </dsp:sp>
    <dsp:sp modelId="{CBC10462-33E9-431F-94A4-7D28F5FA89AE}">
      <dsp:nvSpPr>
        <dsp:cNvPr id="0" name=""/>
        <dsp:cNvSpPr/>
      </dsp:nvSpPr>
      <dsp:spPr>
        <a:xfrm>
          <a:off x="3860303" y="1979695"/>
          <a:ext cx="2337792" cy="1402675"/>
        </a:xfrm>
        <a:prstGeom prst="rect">
          <a:avLst/>
        </a:prstGeom>
        <a:solidFill>
          <a:schemeClr val="accent2">
            <a:hueOff val="2288616"/>
            <a:satOff val="-40673"/>
            <a:lumOff val="1308"/>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View different genres.</a:t>
          </a:r>
          <a:endParaRPr lang="en-US" sz="1600" kern="1200"/>
        </a:p>
      </dsp:txBody>
      <dsp:txXfrm>
        <a:off x="3860303" y="1979695"/>
        <a:ext cx="2337792" cy="1402675"/>
      </dsp:txXfrm>
    </dsp:sp>
    <dsp:sp modelId="{0EE3B929-B8CB-4D67-8D38-E562B3EEDD3C}">
      <dsp:nvSpPr>
        <dsp:cNvPr id="0" name=""/>
        <dsp:cNvSpPr/>
      </dsp:nvSpPr>
      <dsp:spPr>
        <a:xfrm>
          <a:off x="6431875" y="1979695"/>
          <a:ext cx="2337792" cy="1402675"/>
        </a:xfrm>
        <a:prstGeom prst="rect">
          <a:avLst/>
        </a:prstGeom>
        <a:solidFill>
          <a:schemeClr val="accent2">
            <a:hueOff val="2746340"/>
            <a:satOff val="-48808"/>
            <a:lumOff val="156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Add Theatre and Edit Accordingly</a:t>
          </a:r>
        </a:p>
      </dsp:txBody>
      <dsp:txXfrm>
        <a:off x="6431875" y="1979695"/>
        <a:ext cx="2337792" cy="140267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3/30/2022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3/30/2022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3/30/2022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3/30/2022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3/30/2022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3/30/2022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alphaModFix amt="90000"/>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8" name="Rectangle 87">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90" name="Rectangle 89">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629103" y="2244830"/>
            <a:ext cx="8933796" cy="2437232"/>
          </a:xfrm>
        </p:spPr>
        <p:txBody>
          <a:bodyPr>
            <a:normAutofit/>
          </a:bodyPr>
          <a:lstStyle/>
          <a:p>
            <a:r>
              <a:rPr lang="en-IN" dirty="0"/>
              <a:t>ONLINE MOVIE  TICKETS BOOKING</a:t>
            </a:r>
            <a:endParaRPr lang="en-US"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629101" y="4682062"/>
            <a:ext cx="8936846" cy="457201"/>
          </a:xfrm>
        </p:spPr>
        <p:txBody>
          <a:bodyPr>
            <a:normAutofit/>
          </a:bodyPr>
          <a:lstStyle/>
          <a:p>
            <a:pPr>
              <a:spcAft>
                <a:spcPts val="600"/>
              </a:spcAft>
            </a:pPr>
            <a:r>
              <a:rPr lang="en-US" dirty="0"/>
              <a:t>NMS CINEMA</a:t>
            </a:r>
          </a:p>
        </p:txBody>
      </p:sp>
      <p:sp>
        <p:nvSpPr>
          <p:cNvPr id="92" name="Rectangle 91">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4" name="Straight Connector 93">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7" name="Rectangle 26">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9" name="Rectangle 28">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2" name="Straight Connector 31">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44" name="Rectangle 4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95C8E673-5D5D-4FA6-902F-4067E213C306}"/>
              </a:ext>
            </a:extLst>
          </p:cNvPr>
          <p:cNvSpPr>
            <a:spLocks noGrp="1"/>
          </p:cNvSpPr>
          <p:nvPr>
            <p:ph type="title"/>
          </p:nvPr>
        </p:nvSpPr>
        <p:spPr>
          <a:xfrm>
            <a:off x="1256493" y="1559768"/>
            <a:ext cx="2978281" cy="3135379"/>
          </a:xfrm>
        </p:spPr>
        <p:txBody>
          <a:bodyPr vert="horz" lIns="91440" tIns="45720" rIns="91440" bIns="45720" rtlCol="0" anchor="ctr">
            <a:normAutofit/>
          </a:bodyPr>
          <a:lstStyle/>
          <a:p>
            <a:pPr algn="ctr">
              <a:lnSpc>
                <a:spcPct val="83000"/>
              </a:lnSpc>
            </a:pPr>
            <a:r>
              <a:rPr lang="en-US" sz="4800" cap="all" spc="-100">
                <a:solidFill>
                  <a:schemeClr val="bg1"/>
                </a:solidFill>
              </a:rPr>
              <a:t>Model Used:</a:t>
            </a:r>
          </a:p>
        </p:txBody>
      </p:sp>
      <p:sp>
        <p:nvSpPr>
          <p:cNvPr id="46" name="Rectangle 45">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8E6C73C4-CF07-42A7-9804-2F64959FB10D}"/>
              </a:ext>
            </a:extLst>
          </p:cNvPr>
          <p:cNvPicPr>
            <a:picLocks noGrp="1" noChangeAspect="1"/>
          </p:cNvPicPr>
          <p:nvPr>
            <p:ph idx="1"/>
          </p:nvPr>
        </p:nvPicPr>
        <p:blipFill>
          <a:blip r:embed="rId3"/>
          <a:stretch>
            <a:fillRect/>
          </a:stretch>
        </p:blipFill>
        <p:spPr>
          <a:xfrm>
            <a:off x="5346570" y="1024071"/>
            <a:ext cx="6202238" cy="4806733"/>
          </a:xfrm>
          <a:prstGeom prst="rect">
            <a:avLst/>
          </a:prstGeom>
        </p:spPr>
      </p:pic>
    </p:spTree>
    <p:extLst>
      <p:ext uri="{BB962C8B-B14F-4D97-AF65-F5344CB8AC3E}">
        <p14:creationId xmlns:p14="http://schemas.microsoft.com/office/powerpoint/2010/main" val="19203061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AFC35-C967-47BD-BDE3-C3B013BF3721}"/>
              </a:ext>
            </a:extLst>
          </p:cNvPr>
          <p:cNvSpPr>
            <a:spLocks noGrp="1"/>
          </p:cNvSpPr>
          <p:nvPr>
            <p:ph type="title"/>
          </p:nvPr>
        </p:nvSpPr>
        <p:spPr>
          <a:xfrm>
            <a:off x="557720" y="612843"/>
            <a:ext cx="2312480" cy="1499738"/>
          </a:xfrm>
        </p:spPr>
        <p:txBody>
          <a:bodyPr anchor="b">
            <a:normAutofit/>
          </a:bodyPr>
          <a:lstStyle/>
          <a:p>
            <a:r>
              <a:rPr lang="en-IN" sz="2800"/>
              <a:t>Login Page:</a:t>
            </a:r>
          </a:p>
        </p:txBody>
      </p:sp>
      <p:sp>
        <p:nvSpPr>
          <p:cNvPr id="9" name="Content Placeholder 8">
            <a:extLst>
              <a:ext uri="{FF2B5EF4-FFF2-40B4-BE49-F238E27FC236}">
                <a16:creationId xmlns:a16="http://schemas.microsoft.com/office/drawing/2014/main" id="{E91306E0-60B0-A8D5-6A36-880A7035E0F4}"/>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omputer&#10;&#10;Description automatically generated">
            <a:extLst>
              <a:ext uri="{FF2B5EF4-FFF2-40B4-BE49-F238E27FC236}">
                <a16:creationId xmlns:a16="http://schemas.microsoft.com/office/drawing/2014/main" id="{211E3B9C-A790-4493-9C92-EB00A2484192}"/>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311432719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5BB89-4FC2-4609-A983-BEAB37A2CE32}"/>
              </a:ext>
            </a:extLst>
          </p:cNvPr>
          <p:cNvSpPr>
            <a:spLocks noGrp="1"/>
          </p:cNvSpPr>
          <p:nvPr>
            <p:ph type="title"/>
          </p:nvPr>
        </p:nvSpPr>
        <p:spPr>
          <a:xfrm>
            <a:off x="557720" y="612843"/>
            <a:ext cx="2312480" cy="1499738"/>
          </a:xfrm>
        </p:spPr>
        <p:txBody>
          <a:bodyPr anchor="b">
            <a:normAutofit/>
          </a:bodyPr>
          <a:lstStyle/>
          <a:p>
            <a:r>
              <a:rPr lang="en-IN" sz="2800"/>
              <a:t>Registration Page:</a:t>
            </a:r>
          </a:p>
        </p:txBody>
      </p:sp>
      <p:sp>
        <p:nvSpPr>
          <p:cNvPr id="9" name="Content Placeholder 8">
            <a:extLst>
              <a:ext uri="{FF2B5EF4-FFF2-40B4-BE49-F238E27FC236}">
                <a16:creationId xmlns:a16="http://schemas.microsoft.com/office/drawing/2014/main" id="{C809448F-34B0-F25E-1770-343DCA3D7B76}"/>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omputer&#10;&#10;Description automatically generated">
            <a:extLst>
              <a:ext uri="{FF2B5EF4-FFF2-40B4-BE49-F238E27FC236}">
                <a16:creationId xmlns:a16="http://schemas.microsoft.com/office/drawing/2014/main" id="{37DAA993-F276-4ECD-973C-8B61C5089EFB}"/>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288557790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2199C2-A17A-447E-8BBE-6998E20B3065}"/>
              </a:ext>
            </a:extLst>
          </p:cNvPr>
          <p:cNvSpPr>
            <a:spLocks noGrp="1"/>
          </p:cNvSpPr>
          <p:nvPr>
            <p:ph type="title"/>
          </p:nvPr>
        </p:nvSpPr>
        <p:spPr>
          <a:xfrm>
            <a:off x="557720" y="612843"/>
            <a:ext cx="2312480" cy="1499738"/>
          </a:xfrm>
        </p:spPr>
        <p:txBody>
          <a:bodyPr anchor="b">
            <a:normAutofit/>
          </a:bodyPr>
          <a:lstStyle/>
          <a:p>
            <a:r>
              <a:rPr lang="en-IN" sz="2800"/>
              <a:t>Home Page:</a:t>
            </a:r>
          </a:p>
        </p:txBody>
      </p:sp>
      <p:sp>
        <p:nvSpPr>
          <p:cNvPr id="9" name="Content Placeholder 8">
            <a:extLst>
              <a:ext uri="{FF2B5EF4-FFF2-40B4-BE49-F238E27FC236}">
                <a16:creationId xmlns:a16="http://schemas.microsoft.com/office/drawing/2014/main" id="{4D9945D2-3253-2CB7-80BB-C652A2C2BDC5}"/>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Graphical user interface, website&#10;&#10;Description automatically generated">
            <a:extLst>
              <a:ext uri="{FF2B5EF4-FFF2-40B4-BE49-F238E27FC236}">
                <a16:creationId xmlns:a16="http://schemas.microsoft.com/office/drawing/2014/main" id="{C35556B5-E59B-4EF3-9A29-672BA464A19F}"/>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325049331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D2A33-863C-4923-BF17-6AA29A113A8B}"/>
              </a:ext>
            </a:extLst>
          </p:cNvPr>
          <p:cNvSpPr>
            <a:spLocks noGrp="1"/>
          </p:cNvSpPr>
          <p:nvPr>
            <p:ph type="title"/>
          </p:nvPr>
        </p:nvSpPr>
        <p:spPr>
          <a:xfrm>
            <a:off x="557720" y="612843"/>
            <a:ext cx="2312480" cy="1499738"/>
          </a:xfrm>
        </p:spPr>
        <p:txBody>
          <a:bodyPr anchor="b">
            <a:normAutofit/>
          </a:bodyPr>
          <a:lstStyle/>
          <a:p>
            <a:r>
              <a:rPr lang="en-IN" sz="2600" dirty="0"/>
              <a:t>Choose/Book Movie:</a:t>
            </a:r>
          </a:p>
        </p:txBody>
      </p:sp>
      <p:sp>
        <p:nvSpPr>
          <p:cNvPr id="9" name="Content Placeholder 8">
            <a:extLst>
              <a:ext uri="{FF2B5EF4-FFF2-40B4-BE49-F238E27FC236}">
                <a16:creationId xmlns:a16="http://schemas.microsoft.com/office/drawing/2014/main" id="{AD5C36DF-F182-58B1-6C65-F7E432020F47}"/>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omputer&#10;&#10;Description automatically generated with medium confidence">
            <a:extLst>
              <a:ext uri="{FF2B5EF4-FFF2-40B4-BE49-F238E27FC236}">
                <a16:creationId xmlns:a16="http://schemas.microsoft.com/office/drawing/2014/main" id="{D071F721-732D-4E93-BADA-6241DCAA8B8A}"/>
              </a:ext>
            </a:extLst>
          </p:cNvPr>
          <p:cNvPicPr>
            <a:picLocks noChangeAspect="1"/>
          </p:cNvPicPr>
          <p:nvPr/>
        </p:nvPicPr>
        <p:blipFill>
          <a:blip r:embed="rId2"/>
          <a:stretch>
            <a:fillRect/>
          </a:stretch>
        </p:blipFill>
        <p:spPr>
          <a:xfrm>
            <a:off x="4049422" y="1393347"/>
            <a:ext cx="7237877" cy="4071305"/>
          </a:xfrm>
          <a:prstGeom prst="rect">
            <a:avLst/>
          </a:prstGeom>
        </p:spPr>
      </p:pic>
    </p:spTree>
    <p:extLst>
      <p:ext uri="{BB962C8B-B14F-4D97-AF65-F5344CB8AC3E}">
        <p14:creationId xmlns:p14="http://schemas.microsoft.com/office/powerpoint/2010/main" val="887695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61E60-5EDA-46D7-A163-E0FF4BB8D198}"/>
              </a:ext>
            </a:extLst>
          </p:cNvPr>
          <p:cNvSpPr>
            <a:spLocks noGrp="1"/>
          </p:cNvSpPr>
          <p:nvPr>
            <p:ph type="title"/>
          </p:nvPr>
        </p:nvSpPr>
        <p:spPr>
          <a:xfrm>
            <a:off x="557720" y="612843"/>
            <a:ext cx="2312480" cy="1499738"/>
          </a:xfrm>
        </p:spPr>
        <p:txBody>
          <a:bodyPr anchor="b">
            <a:normAutofit/>
          </a:bodyPr>
          <a:lstStyle/>
          <a:p>
            <a:r>
              <a:rPr lang="en-IN" sz="2800"/>
              <a:t>Select Seats:</a:t>
            </a:r>
          </a:p>
        </p:txBody>
      </p:sp>
      <p:sp>
        <p:nvSpPr>
          <p:cNvPr id="9" name="Content Placeholder 8">
            <a:extLst>
              <a:ext uri="{FF2B5EF4-FFF2-40B4-BE49-F238E27FC236}">
                <a16:creationId xmlns:a16="http://schemas.microsoft.com/office/drawing/2014/main" id="{A12AFB2A-854B-D812-C591-75DF85B9A52E}"/>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omputer&#10;&#10;Description automatically generated">
            <a:extLst>
              <a:ext uri="{FF2B5EF4-FFF2-40B4-BE49-F238E27FC236}">
                <a16:creationId xmlns:a16="http://schemas.microsoft.com/office/drawing/2014/main" id="{16DB4FC4-D4FE-4919-82D5-6C0D980B86DB}"/>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3084337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8E7FE-D019-482A-90FB-5A6656FBCEF0}"/>
              </a:ext>
            </a:extLst>
          </p:cNvPr>
          <p:cNvSpPr>
            <a:spLocks noGrp="1"/>
          </p:cNvSpPr>
          <p:nvPr>
            <p:ph type="title"/>
          </p:nvPr>
        </p:nvSpPr>
        <p:spPr>
          <a:xfrm>
            <a:off x="557720" y="612843"/>
            <a:ext cx="2312480" cy="1499738"/>
          </a:xfrm>
        </p:spPr>
        <p:txBody>
          <a:bodyPr anchor="b">
            <a:normAutofit/>
          </a:bodyPr>
          <a:lstStyle/>
          <a:p>
            <a:r>
              <a:rPr lang="en-IN" sz="2800"/>
              <a:t>Confirmation Page:</a:t>
            </a:r>
          </a:p>
        </p:txBody>
      </p:sp>
      <p:sp>
        <p:nvSpPr>
          <p:cNvPr id="9" name="Content Placeholder 8">
            <a:extLst>
              <a:ext uri="{FF2B5EF4-FFF2-40B4-BE49-F238E27FC236}">
                <a16:creationId xmlns:a16="http://schemas.microsoft.com/office/drawing/2014/main" id="{9ADE3D46-62A4-1A3E-15F6-6B730E1F0682}"/>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omputer&#10;&#10;Description automatically generated">
            <a:extLst>
              <a:ext uri="{FF2B5EF4-FFF2-40B4-BE49-F238E27FC236}">
                <a16:creationId xmlns:a16="http://schemas.microsoft.com/office/drawing/2014/main" id="{49F80A9F-C4DC-4827-9A51-CA64752D68C9}"/>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354808937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5BF97-70C7-4BE3-A602-3095EA6E25E8}"/>
              </a:ext>
            </a:extLst>
          </p:cNvPr>
          <p:cNvSpPr>
            <a:spLocks noGrp="1"/>
          </p:cNvSpPr>
          <p:nvPr>
            <p:ph type="title"/>
          </p:nvPr>
        </p:nvSpPr>
        <p:spPr>
          <a:xfrm>
            <a:off x="557720" y="612843"/>
            <a:ext cx="2312480" cy="1499738"/>
          </a:xfrm>
        </p:spPr>
        <p:txBody>
          <a:bodyPr anchor="b">
            <a:normAutofit/>
          </a:bodyPr>
          <a:lstStyle/>
          <a:p>
            <a:r>
              <a:rPr lang="en-IN" sz="2800"/>
              <a:t>Payment Page:</a:t>
            </a:r>
          </a:p>
        </p:txBody>
      </p:sp>
      <p:sp>
        <p:nvSpPr>
          <p:cNvPr id="9" name="Content Placeholder 8">
            <a:extLst>
              <a:ext uri="{FF2B5EF4-FFF2-40B4-BE49-F238E27FC236}">
                <a16:creationId xmlns:a16="http://schemas.microsoft.com/office/drawing/2014/main" id="{68040599-B29F-710D-ED8D-9647C69BF21F}"/>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Graphical user interface, website&#10;&#10;Description automatically generated">
            <a:extLst>
              <a:ext uri="{FF2B5EF4-FFF2-40B4-BE49-F238E27FC236}">
                <a16:creationId xmlns:a16="http://schemas.microsoft.com/office/drawing/2014/main" id="{4A46AA57-B3E0-4EEC-8A6B-473EAD698E9F}"/>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293693105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19B51-9155-470C-924E-9D5F6C610674}"/>
              </a:ext>
            </a:extLst>
          </p:cNvPr>
          <p:cNvSpPr>
            <a:spLocks noGrp="1"/>
          </p:cNvSpPr>
          <p:nvPr>
            <p:ph type="title"/>
          </p:nvPr>
        </p:nvSpPr>
        <p:spPr>
          <a:xfrm>
            <a:off x="557720" y="612843"/>
            <a:ext cx="2312480" cy="1499738"/>
          </a:xfrm>
        </p:spPr>
        <p:txBody>
          <a:bodyPr anchor="b">
            <a:normAutofit/>
          </a:bodyPr>
          <a:lstStyle/>
          <a:p>
            <a:r>
              <a:rPr lang="en-IN" sz="2800"/>
              <a:t>Success Page:</a:t>
            </a:r>
          </a:p>
        </p:txBody>
      </p:sp>
      <p:sp>
        <p:nvSpPr>
          <p:cNvPr id="9" name="Content Placeholder 8">
            <a:extLst>
              <a:ext uri="{FF2B5EF4-FFF2-40B4-BE49-F238E27FC236}">
                <a16:creationId xmlns:a16="http://schemas.microsoft.com/office/drawing/2014/main" id="{6376DF13-C828-B8B9-A61F-E741C55910AF}"/>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Graphical user interface, application&#10;&#10;Description automatically generated">
            <a:extLst>
              <a:ext uri="{FF2B5EF4-FFF2-40B4-BE49-F238E27FC236}">
                <a16:creationId xmlns:a16="http://schemas.microsoft.com/office/drawing/2014/main" id="{58A79DC0-0912-4C18-8300-60C224DFC3E1}"/>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231880734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290AE-27DC-4522-AFE1-59D024385659}"/>
              </a:ext>
            </a:extLst>
          </p:cNvPr>
          <p:cNvSpPr>
            <a:spLocks noGrp="1"/>
          </p:cNvSpPr>
          <p:nvPr>
            <p:ph type="title"/>
          </p:nvPr>
        </p:nvSpPr>
        <p:spPr>
          <a:xfrm>
            <a:off x="557720" y="612843"/>
            <a:ext cx="2312480" cy="1499738"/>
          </a:xfrm>
        </p:spPr>
        <p:txBody>
          <a:bodyPr anchor="b">
            <a:normAutofit/>
          </a:bodyPr>
          <a:lstStyle/>
          <a:p>
            <a:r>
              <a:rPr lang="en-IN" sz="2800"/>
              <a:t>Admin Login:</a:t>
            </a:r>
          </a:p>
        </p:txBody>
      </p:sp>
      <p:sp>
        <p:nvSpPr>
          <p:cNvPr id="17" name="Content Placeholder 16">
            <a:extLst>
              <a:ext uri="{FF2B5EF4-FFF2-40B4-BE49-F238E27FC236}">
                <a16:creationId xmlns:a16="http://schemas.microsoft.com/office/drawing/2014/main" id="{040A04C9-9B52-7535-ED80-AD08378E86F7}"/>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26" name="Rectangle 2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13" name="Content Placeholder 12" descr="Graphical user interface, website&#10;&#10;Description automatically generated">
            <a:extLst>
              <a:ext uri="{FF2B5EF4-FFF2-40B4-BE49-F238E27FC236}">
                <a16:creationId xmlns:a16="http://schemas.microsoft.com/office/drawing/2014/main" id="{959C73CE-C1B9-4D78-883C-6402EB1CB8DF}"/>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318982751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3" name="Rectangle 92">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95" name="Rectangle 94">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97" name="Rectangle 96">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22" name="Group 9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00" name="Straight Connector 99">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23" name="Rectangle 103">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24" name="Rectangle 105">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5" name="Rectangle 107">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09">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127" name="Rectangle 111">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29624701-17C7-4FDB-844F-248D2C7C34A0}"/>
              </a:ext>
            </a:extLst>
          </p:cNvPr>
          <p:cNvSpPr>
            <a:spLocks noGrp="1"/>
          </p:cNvSpPr>
          <p:nvPr>
            <p:ph type="title"/>
          </p:nvPr>
        </p:nvSpPr>
        <p:spPr>
          <a:xfrm>
            <a:off x="1256493" y="1559768"/>
            <a:ext cx="2978281" cy="3135379"/>
          </a:xfrm>
        </p:spPr>
        <p:txBody>
          <a:bodyPr vert="horz" lIns="91440" tIns="45720" rIns="91440" bIns="45720" rtlCol="0" anchor="ctr">
            <a:normAutofit/>
          </a:bodyPr>
          <a:lstStyle/>
          <a:p>
            <a:pPr marL="228600" marR="0" lvl="0" indent="-228600" algn="ctr" fontAlgn="auto">
              <a:lnSpc>
                <a:spcPct val="83000"/>
              </a:lnSpc>
              <a:spcAft>
                <a:spcPts val="0"/>
              </a:spcAft>
              <a:buClr>
                <a:schemeClr val="accent1"/>
              </a:buClr>
              <a:buSzPct val="100000"/>
              <a:tabLst/>
              <a:defRPr/>
            </a:pPr>
            <a:r>
              <a:rPr kumimoji="0" lang="en-US" sz="1900" i="0" u="none" strike="noStrike" cap="all" spc="-100" normalizeH="0" noProof="0" dirty="0">
                <a:ln>
                  <a:noFill/>
                </a:ln>
                <a:solidFill>
                  <a:schemeClr val="bg1"/>
                </a:solidFill>
                <a:uLnTx/>
                <a:uFillTx/>
              </a:rPr>
              <a:t>A project PRESENTATION </a:t>
            </a:r>
            <a:br>
              <a:rPr kumimoji="0" lang="en-US" sz="1900" i="0" u="none" strike="noStrike" cap="all" spc="-100" normalizeH="0" noProof="0" dirty="0">
                <a:ln>
                  <a:noFill/>
                </a:ln>
                <a:solidFill>
                  <a:schemeClr val="bg1"/>
                </a:solidFill>
                <a:uLnTx/>
                <a:uFillTx/>
              </a:rPr>
            </a:br>
            <a:r>
              <a:rPr kumimoji="0" lang="en-US" sz="1900" i="0" u="none" strike="noStrike" cap="all" spc="-100" normalizeH="0" noProof="0" dirty="0">
                <a:ln>
                  <a:noFill/>
                </a:ln>
                <a:solidFill>
                  <a:schemeClr val="bg1"/>
                </a:solidFill>
                <a:uLnTx/>
                <a:uFillTx/>
              </a:rPr>
              <a:t>on</a:t>
            </a:r>
            <a:br>
              <a:rPr kumimoji="0" lang="en-US" sz="1900" i="0" u="none" strike="noStrike" cap="all" spc="-100" normalizeH="0" noProof="0" dirty="0">
                <a:ln>
                  <a:noFill/>
                </a:ln>
                <a:solidFill>
                  <a:schemeClr val="bg1"/>
                </a:solidFill>
                <a:uLnTx/>
                <a:uFillTx/>
              </a:rPr>
            </a:br>
            <a:r>
              <a:rPr kumimoji="0" lang="en-US" sz="1900" i="0" u="none" strike="noStrike" cap="all" spc="-100" normalizeH="0" noProof="0" dirty="0">
                <a:ln>
                  <a:noFill/>
                </a:ln>
                <a:solidFill>
                  <a:schemeClr val="bg1"/>
                </a:solidFill>
                <a:uLnTx/>
                <a:uFillTx/>
              </a:rPr>
              <a:t> </a:t>
            </a:r>
            <a:br>
              <a:rPr kumimoji="0" lang="en-US" sz="1900" i="0" u="none" strike="noStrike" cap="all" spc="-100" normalizeH="0" noProof="0" dirty="0">
                <a:ln>
                  <a:noFill/>
                </a:ln>
                <a:solidFill>
                  <a:schemeClr val="bg1"/>
                </a:solidFill>
                <a:uLnTx/>
                <a:uFillTx/>
              </a:rPr>
            </a:br>
            <a:r>
              <a:rPr kumimoji="0" lang="en-US" sz="1900" i="0" u="none" strike="noStrike" cap="all" spc="-100" normalizeH="0" noProof="0" dirty="0">
                <a:ln>
                  <a:noFill/>
                </a:ln>
                <a:solidFill>
                  <a:schemeClr val="bg1"/>
                </a:solidFill>
                <a:uLnTx/>
                <a:uFillTx/>
              </a:rPr>
              <a:t>      ONLINE MOVIE TICKET BOOKING</a:t>
            </a:r>
            <a:br>
              <a:rPr kumimoji="0" lang="en-US" sz="1900" i="0" u="none" strike="noStrike" cap="all" spc="-100" normalizeH="0" noProof="0" dirty="0">
                <a:ln>
                  <a:noFill/>
                </a:ln>
                <a:solidFill>
                  <a:schemeClr val="bg1"/>
                </a:solidFill>
                <a:uLnTx/>
                <a:uFillTx/>
              </a:rPr>
            </a:br>
            <a:br>
              <a:rPr kumimoji="0" lang="en-US" sz="1900" i="0" u="none" strike="noStrike" cap="all" spc="-100" normalizeH="0" noProof="0" dirty="0">
                <a:ln>
                  <a:noFill/>
                </a:ln>
                <a:solidFill>
                  <a:schemeClr val="bg1"/>
                </a:solidFill>
                <a:uLnTx/>
                <a:uFillTx/>
              </a:rPr>
            </a:br>
            <a:r>
              <a:rPr kumimoji="0" lang="en-US" sz="1900" i="0" u="none" strike="noStrike" cap="all" spc="-100" normalizeH="0" noProof="0" dirty="0">
                <a:ln>
                  <a:noFill/>
                </a:ln>
                <a:solidFill>
                  <a:schemeClr val="bg1"/>
                </a:solidFill>
                <a:uLnTx/>
                <a:uFillTx/>
              </a:rPr>
              <a:t>Presented By :      </a:t>
            </a:r>
            <a:br>
              <a:rPr kumimoji="0" lang="en-US" sz="1900" i="0" u="none" strike="noStrike" cap="all" spc="-100" normalizeH="0" noProof="0" dirty="0">
                <a:ln>
                  <a:noFill/>
                </a:ln>
                <a:solidFill>
                  <a:schemeClr val="bg1"/>
                </a:solidFill>
                <a:uLnTx/>
                <a:uFillTx/>
              </a:rPr>
            </a:br>
            <a:r>
              <a:rPr lang="en-US" sz="1900" cap="all" spc="-100" dirty="0">
                <a:solidFill>
                  <a:schemeClr val="bg1"/>
                </a:solidFill>
              </a:rPr>
              <a:t>Group</a:t>
            </a:r>
            <a:r>
              <a:rPr kumimoji="0" lang="en-US" sz="1900" i="0" u="none" strike="noStrike" cap="all" spc="-100" normalizeH="0" noProof="0" dirty="0">
                <a:ln>
                  <a:noFill/>
                </a:ln>
                <a:solidFill>
                  <a:schemeClr val="bg1"/>
                </a:solidFill>
                <a:uLnTx/>
                <a:uFillTx/>
              </a:rPr>
              <a:t>:- 07 </a:t>
            </a:r>
            <a:br>
              <a:rPr kumimoji="0" lang="en-US" sz="1900" i="0" u="none" strike="noStrike" cap="all" spc="-100" normalizeH="0" noProof="0" dirty="0">
                <a:ln>
                  <a:noFill/>
                </a:ln>
                <a:solidFill>
                  <a:schemeClr val="bg1"/>
                </a:solidFill>
                <a:uLnTx/>
                <a:uFillTx/>
              </a:rPr>
            </a:br>
            <a:br>
              <a:rPr kumimoji="0" lang="en-US" sz="1900" i="0" u="none" strike="noStrike" cap="all" spc="-100" normalizeH="0" noProof="0" dirty="0">
                <a:ln>
                  <a:noFill/>
                </a:ln>
                <a:solidFill>
                  <a:schemeClr val="bg1"/>
                </a:solidFill>
                <a:uLnTx/>
                <a:uFillTx/>
              </a:rPr>
            </a:br>
            <a:br>
              <a:rPr kumimoji="0" lang="en-US" sz="1900" i="0" u="none" strike="noStrike" cap="all" spc="-100" normalizeH="0" noProof="0" dirty="0">
                <a:ln>
                  <a:noFill/>
                </a:ln>
                <a:solidFill>
                  <a:schemeClr val="bg1"/>
                </a:solidFill>
                <a:uLnTx/>
                <a:uFillTx/>
              </a:rPr>
            </a:br>
            <a:endParaRPr lang="en-US" sz="1900" cap="all" spc="-100" dirty="0">
              <a:solidFill>
                <a:schemeClr val="bg1"/>
              </a:solidFill>
            </a:endParaRPr>
          </a:p>
        </p:txBody>
      </p:sp>
      <p:sp>
        <p:nvSpPr>
          <p:cNvPr id="128" name="Rectangle 113">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9" name="Straight Connector 115">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17">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19">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6095ADA8-508E-4EC9-B8E2-7E294B17C962}"/>
              </a:ext>
            </a:extLst>
          </p:cNvPr>
          <p:cNvGraphicFramePr>
            <a:graphicFrameLocks noGrp="1"/>
          </p:cNvGraphicFramePr>
          <p:nvPr>
            <p:ph idx="1"/>
            <p:extLst>
              <p:ext uri="{D42A27DB-BD31-4B8C-83A1-F6EECF244321}">
                <p14:modId xmlns:p14="http://schemas.microsoft.com/office/powerpoint/2010/main" val="844325802"/>
              </p:ext>
            </p:extLst>
          </p:nvPr>
        </p:nvGraphicFramePr>
        <p:xfrm>
          <a:off x="5399153" y="645106"/>
          <a:ext cx="6097072" cy="5564663"/>
        </p:xfrm>
        <a:graphic>
          <a:graphicData uri="http://schemas.openxmlformats.org/drawingml/2006/table">
            <a:tbl>
              <a:tblPr firstRow="1" bandRow="1">
                <a:noFill/>
                <a:tableStyleId>{5C22544A-7EE6-4342-B048-85BDC9FD1C3A}</a:tableStyleId>
              </a:tblPr>
              <a:tblGrid>
                <a:gridCol w="4208735">
                  <a:extLst>
                    <a:ext uri="{9D8B030D-6E8A-4147-A177-3AD203B41FA5}">
                      <a16:colId xmlns:a16="http://schemas.microsoft.com/office/drawing/2014/main" val="3825819438"/>
                    </a:ext>
                  </a:extLst>
                </a:gridCol>
                <a:gridCol w="1888337">
                  <a:extLst>
                    <a:ext uri="{9D8B030D-6E8A-4147-A177-3AD203B41FA5}">
                      <a16:colId xmlns:a16="http://schemas.microsoft.com/office/drawing/2014/main" val="587005795"/>
                    </a:ext>
                  </a:extLst>
                </a:gridCol>
              </a:tblGrid>
              <a:tr h="602273">
                <a:tc>
                  <a:txBody>
                    <a:bodyPr/>
                    <a:lstStyle/>
                    <a:p>
                      <a:r>
                        <a:rPr lang="en-IN" sz="1900" b="1" cap="none" spc="0">
                          <a:solidFill>
                            <a:schemeClr val="bg1"/>
                          </a:solidFill>
                        </a:rPr>
                        <a:t>Name</a:t>
                      </a:r>
                    </a:p>
                  </a:txBody>
                  <a:tcPr marL="89069" marR="63620" marT="127241" marB="127241" anchor="ctr">
                    <a:lnL w="12700" cmpd="sng">
                      <a:noFill/>
                    </a:lnL>
                    <a:lnR w="12700" cmpd="sng">
                      <a:noFill/>
                    </a:lnR>
                    <a:lnT w="19050" cap="flat" cmpd="sng" algn="ctr">
                      <a:noFill/>
                      <a:prstDash val="solid"/>
                    </a:lnT>
                    <a:lnB w="38100" cmpd="sng">
                      <a:noFill/>
                    </a:lnB>
                    <a:solidFill>
                      <a:schemeClr val="tx1"/>
                    </a:solidFill>
                  </a:tcPr>
                </a:tc>
                <a:tc>
                  <a:txBody>
                    <a:bodyPr/>
                    <a:lstStyle/>
                    <a:p>
                      <a:r>
                        <a:rPr lang="en-IN" sz="1900" b="1" cap="none" spc="0">
                          <a:solidFill>
                            <a:schemeClr val="bg1"/>
                          </a:solidFill>
                        </a:rPr>
                        <a:t>ID</a:t>
                      </a:r>
                    </a:p>
                  </a:txBody>
                  <a:tcPr marL="89069" marR="63620" marT="127241" marB="127241"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4279106898"/>
                  </a:ext>
                </a:extLst>
              </a:tr>
              <a:tr h="496239">
                <a:tc>
                  <a:txBody>
                    <a:bodyPr/>
                    <a:lstStyle/>
                    <a:p>
                      <a:r>
                        <a:rPr lang="en-US" sz="1700" cap="none" spc="0" dirty="0">
                          <a:solidFill>
                            <a:schemeClr val="tx1"/>
                          </a:solidFill>
                        </a:rPr>
                        <a:t>SHUBHAM KAMTHE</a:t>
                      </a:r>
                      <a:endParaRPr lang="en-IN" sz="1700" cap="none" spc="0" dirty="0">
                        <a:solidFill>
                          <a:schemeClr val="tx1"/>
                        </a:solidFill>
                      </a:endParaRPr>
                    </a:p>
                  </a:txBody>
                  <a:tcPr marL="89069" marR="63620" marT="63620" marB="127241">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cap="none" spc="0" dirty="0">
                          <a:solidFill>
                            <a:schemeClr val="tx1"/>
                          </a:solidFill>
                        </a:rPr>
                        <a:t>2487704</a:t>
                      </a:r>
                    </a:p>
                  </a:txBody>
                  <a:tcPr marL="89069" marR="63620" marT="63620" marB="127241">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2315411856"/>
                  </a:ext>
                </a:extLst>
              </a:tr>
              <a:tr h="496239">
                <a:tc>
                  <a:txBody>
                    <a:bodyPr/>
                    <a:lstStyle/>
                    <a:p>
                      <a:r>
                        <a:rPr lang="en-US" sz="1700" cap="none" spc="0" dirty="0">
                          <a:solidFill>
                            <a:schemeClr val="tx1"/>
                          </a:solidFill>
                        </a:rPr>
                        <a:t>SAURABH BRAHASPATI</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lvl="0" indent="0">
                        <a:buNone/>
                      </a:pPr>
                      <a:r>
                        <a:rPr lang="en-US" sz="1700" cap="none" spc="0" dirty="0">
                          <a:solidFill>
                            <a:schemeClr val="tx1"/>
                          </a:solidFill>
                        </a:rPr>
                        <a:t>2486516</a:t>
                      </a: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854224420"/>
                  </a:ext>
                </a:extLst>
              </a:tr>
              <a:tr h="496239">
                <a:tc>
                  <a:txBody>
                    <a:bodyPr/>
                    <a:lstStyle/>
                    <a:p>
                      <a:r>
                        <a:rPr lang="en-US" sz="1700" cap="none" spc="0" dirty="0">
                          <a:solidFill>
                            <a:schemeClr val="tx1"/>
                          </a:solidFill>
                        </a:rPr>
                        <a:t>SHARADDHA IRALE </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cap="none" spc="0" dirty="0">
                          <a:solidFill>
                            <a:schemeClr val="tx1"/>
                          </a:solidFill>
                        </a:rPr>
                        <a:t>2484352</a:t>
                      </a:r>
                    </a:p>
                  </a:txBody>
                  <a:tcPr marL="89069" marR="63620" marT="63620" marB="127241">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326575423"/>
                  </a:ext>
                </a:extLst>
              </a:tr>
              <a:tr h="496239">
                <a:tc>
                  <a:txBody>
                    <a:bodyPr/>
                    <a:lstStyle/>
                    <a:p>
                      <a:r>
                        <a:rPr lang="en-US" sz="1700" cap="none" spc="0" dirty="0">
                          <a:solidFill>
                            <a:schemeClr val="tx1"/>
                          </a:solidFill>
                        </a:rPr>
                        <a:t>SHEEBA FATIMA</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700" cap="none" spc="0" dirty="0">
                          <a:solidFill>
                            <a:schemeClr val="tx1"/>
                          </a:solidFill>
                        </a:rPr>
                        <a:t>2483847</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200268261"/>
                  </a:ext>
                </a:extLst>
              </a:tr>
              <a:tr h="496239">
                <a:tc>
                  <a:txBody>
                    <a:bodyPr/>
                    <a:lstStyle/>
                    <a:p>
                      <a:r>
                        <a:rPr lang="en-US" sz="1700" cap="none" spc="0" dirty="0">
                          <a:solidFill>
                            <a:schemeClr val="tx1"/>
                          </a:solidFill>
                        </a:rPr>
                        <a:t>BHARATH KUMAR SEGGAM</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1700" cap="none" spc="0" dirty="0">
                          <a:solidFill>
                            <a:schemeClr val="tx1"/>
                          </a:solidFill>
                        </a:rPr>
                        <a:t>2487456</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880762082"/>
                  </a:ext>
                </a:extLst>
              </a:tr>
              <a:tr h="496239">
                <a:tc>
                  <a:txBody>
                    <a:bodyPr/>
                    <a:lstStyle/>
                    <a:p>
                      <a:r>
                        <a:rPr lang="en-US" sz="1700" cap="none" spc="0" dirty="0">
                          <a:solidFill>
                            <a:schemeClr val="tx1"/>
                          </a:solidFill>
                        </a:rPr>
                        <a:t>SHAHBAZ AINARKAR</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700" cap="none" spc="0" dirty="0">
                          <a:solidFill>
                            <a:schemeClr val="tx1"/>
                          </a:solidFill>
                        </a:rPr>
                        <a:t>2485040</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84744841"/>
                  </a:ext>
                </a:extLst>
              </a:tr>
              <a:tr h="496239">
                <a:tc>
                  <a:txBody>
                    <a:bodyPr/>
                    <a:lstStyle/>
                    <a:p>
                      <a:r>
                        <a:rPr lang="en-US" sz="1700" cap="none" spc="0" dirty="0">
                          <a:solidFill>
                            <a:schemeClr val="tx1"/>
                          </a:solidFill>
                        </a:rPr>
                        <a:t>SHAIK MOHAMMAD ISMAIL</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1700" cap="none" spc="0" dirty="0">
                          <a:solidFill>
                            <a:schemeClr val="tx1"/>
                          </a:solidFill>
                        </a:rPr>
                        <a:t>2487709</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581146770"/>
                  </a:ext>
                </a:extLst>
              </a:tr>
              <a:tr h="496239">
                <a:tc>
                  <a:txBody>
                    <a:bodyPr/>
                    <a:lstStyle/>
                    <a:p>
                      <a:r>
                        <a:rPr lang="en-US" sz="1700" cap="none" spc="0" dirty="0">
                          <a:solidFill>
                            <a:schemeClr val="tx1"/>
                          </a:solidFill>
                        </a:rPr>
                        <a:t>SIDDESHA H P</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700" cap="none" spc="0" dirty="0">
                          <a:solidFill>
                            <a:schemeClr val="tx1"/>
                          </a:solidFill>
                        </a:rPr>
                        <a:t>2487653</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978133315"/>
                  </a:ext>
                </a:extLst>
              </a:tr>
              <a:tr h="496239">
                <a:tc>
                  <a:txBody>
                    <a:bodyPr/>
                    <a:lstStyle/>
                    <a:p>
                      <a:r>
                        <a:rPr lang="en-US" sz="1700" cap="none" spc="0" dirty="0">
                          <a:solidFill>
                            <a:schemeClr val="tx1"/>
                          </a:solidFill>
                        </a:rPr>
                        <a:t>SHAIK ABDUL RIYAZ</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1700" cap="none" spc="0" dirty="0">
                          <a:solidFill>
                            <a:schemeClr val="tx1"/>
                          </a:solidFill>
                        </a:rPr>
                        <a:t>2486661</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4053827544"/>
                  </a:ext>
                </a:extLst>
              </a:tr>
              <a:tr h="496239">
                <a:tc>
                  <a:txBody>
                    <a:bodyPr/>
                    <a:lstStyle/>
                    <a:p>
                      <a:r>
                        <a:rPr lang="en-US" sz="1700" cap="none" spc="0" dirty="0">
                          <a:solidFill>
                            <a:schemeClr val="tx1"/>
                          </a:solidFill>
                        </a:rPr>
                        <a:t>SAI MAHESH SATULURI</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700" cap="none" spc="0" dirty="0">
                          <a:solidFill>
                            <a:schemeClr val="tx1"/>
                          </a:solidFill>
                        </a:rPr>
                        <a:t>2485352</a:t>
                      </a:r>
                      <a:endParaRPr lang="en-IN" sz="1700" cap="none" spc="0" dirty="0">
                        <a:solidFill>
                          <a:schemeClr val="tx1"/>
                        </a:solidFill>
                      </a:endParaRPr>
                    </a:p>
                  </a:txBody>
                  <a:tcPr marL="89069" marR="63620" marT="63620" marB="12724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849284266"/>
                  </a:ext>
                </a:extLst>
              </a:tr>
            </a:tbl>
          </a:graphicData>
        </a:graphic>
      </p:graphicFrame>
    </p:spTree>
    <p:extLst>
      <p:ext uri="{BB962C8B-B14F-4D97-AF65-F5344CB8AC3E}">
        <p14:creationId xmlns:p14="http://schemas.microsoft.com/office/powerpoint/2010/main" val="157902349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53078-5762-42A6-964D-3A15E1725405}"/>
              </a:ext>
            </a:extLst>
          </p:cNvPr>
          <p:cNvSpPr>
            <a:spLocks noGrp="1"/>
          </p:cNvSpPr>
          <p:nvPr>
            <p:ph type="title"/>
          </p:nvPr>
        </p:nvSpPr>
        <p:spPr>
          <a:xfrm>
            <a:off x="557720" y="612843"/>
            <a:ext cx="2312480" cy="1499738"/>
          </a:xfrm>
        </p:spPr>
        <p:txBody>
          <a:bodyPr anchor="b">
            <a:normAutofit/>
          </a:bodyPr>
          <a:lstStyle/>
          <a:p>
            <a:r>
              <a:rPr lang="en-IN" sz="2800"/>
              <a:t>Add Movie:</a:t>
            </a:r>
          </a:p>
        </p:txBody>
      </p:sp>
      <p:sp>
        <p:nvSpPr>
          <p:cNvPr id="9" name="Content Placeholder 8">
            <a:extLst>
              <a:ext uri="{FF2B5EF4-FFF2-40B4-BE49-F238E27FC236}">
                <a16:creationId xmlns:a16="http://schemas.microsoft.com/office/drawing/2014/main" id="{DFF030F4-971D-D93B-1937-8629323378D7}"/>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Graphical user interface, website&#10;&#10;Description automatically generated">
            <a:extLst>
              <a:ext uri="{FF2B5EF4-FFF2-40B4-BE49-F238E27FC236}">
                <a16:creationId xmlns:a16="http://schemas.microsoft.com/office/drawing/2014/main" id="{C728D13B-86C8-4948-B4D0-AAD19093A316}"/>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27912519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AE3A3-FDA3-45E2-AAC8-C05931EDE170}"/>
              </a:ext>
            </a:extLst>
          </p:cNvPr>
          <p:cNvSpPr>
            <a:spLocks noGrp="1"/>
          </p:cNvSpPr>
          <p:nvPr>
            <p:ph type="title"/>
          </p:nvPr>
        </p:nvSpPr>
        <p:spPr>
          <a:xfrm>
            <a:off x="557720" y="612843"/>
            <a:ext cx="2312480" cy="1499738"/>
          </a:xfrm>
        </p:spPr>
        <p:txBody>
          <a:bodyPr anchor="b">
            <a:normAutofit/>
          </a:bodyPr>
          <a:lstStyle/>
          <a:p>
            <a:r>
              <a:rPr lang="en-IN" sz="2800"/>
              <a:t>Add Movie</a:t>
            </a:r>
          </a:p>
        </p:txBody>
      </p:sp>
      <p:sp>
        <p:nvSpPr>
          <p:cNvPr id="9" name="Content Placeholder 8">
            <a:extLst>
              <a:ext uri="{FF2B5EF4-FFF2-40B4-BE49-F238E27FC236}">
                <a16:creationId xmlns:a16="http://schemas.microsoft.com/office/drawing/2014/main" id="{63EB118C-F677-7C15-378B-3C22063E0825}"/>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omputer&#10;&#10;Description automatically generated">
            <a:extLst>
              <a:ext uri="{FF2B5EF4-FFF2-40B4-BE49-F238E27FC236}">
                <a16:creationId xmlns:a16="http://schemas.microsoft.com/office/drawing/2014/main" id="{15EADDBD-849C-4BF6-BCFD-BA0D86193D7D}"/>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67779580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C263F-D4FF-42DD-83A0-6C37D12C454D}"/>
              </a:ext>
            </a:extLst>
          </p:cNvPr>
          <p:cNvSpPr>
            <a:spLocks noGrp="1"/>
          </p:cNvSpPr>
          <p:nvPr>
            <p:ph type="title"/>
          </p:nvPr>
        </p:nvSpPr>
        <p:spPr>
          <a:xfrm>
            <a:off x="557720" y="612843"/>
            <a:ext cx="2312480" cy="1499738"/>
          </a:xfrm>
        </p:spPr>
        <p:txBody>
          <a:bodyPr anchor="b">
            <a:normAutofit/>
          </a:bodyPr>
          <a:lstStyle/>
          <a:p>
            <a:r>
              <a:rPr lang="en-IN" sz="2800"/>
              <a:t>Edit Movie:</a:t>
            </a:r>
          </a:p>
        </p:txBody>
      </p:sp>
      <p:sp>
        <p:nvSpPr>
          <p:cNvPr id="9" name="Content Placeholder 8">
            <a:extLst>
              <a:ext uri="{FF2B5EF4-FFF2-40B4-BE49-F238E27FC236}">
                <a16:creationId xmlns:a16="http://schemas.microsoft.com/office/drawing/2014/main" id="{75635A49-77F6-F7DD-21B0-7776C4E37776}"/>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Graphical user interface, application&#10;&#10;Description automatically generated">
            <a:extLst>
              <a:ext uri="{FF2B5EF4-FFF2-40B4-BE49-F238E27FC236}">
                <a16:creationId xmlns:a16="http://schemas.microsoft.com/office/drawing/2014/main" id="{F06F5A2A-D7BB-402A-8400-5E0C13667848}"/>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370155531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095F7-BC3E-4393-9224-912AE4979B6D}"/>
              </a:ext>
            </a:extLst>
          </p:cNvPr>
          <p:cNvSpPr>
            <a:spLocks noGrp="1"/>
          </p:cNvSpPr>
          <p:nvPr>
            <p:ph type="title"/>
          </p:nvPr>
        </p:nvSpPr>
        <p:spPr>
          <a:xfrm>
            <a:off x="557720" y="612843"/>
            <a:ext cx="2312480" cy="1499738"/>
          </a:xfrm>
        </p:spPr>
        <p:txBody>
          <a:bodyPr anchor="b">
            <a:normAutofit/>
          </a:bodyPr>
          <a:lstStyle/>
          <a:p>
            <a:r>
              <a:rPr lang="en-IN" sz="2800"/>
              <a:t>Add Theatre</a:t>
            </a:r>
          </a:p>
        </p:txBody>
      </p:sp>
      <p:sp>
        <p:nvSpPr>
          <p:cNvPr id="9" name="Content Placeholder 8">
            <a:extLst>
              <a:ext uri="{FF2B5EF4-FFF2-40B4-BE49-F238E27FC236}">
                <a16:creationId xmlns:a16="http://schemas.microsoft.com/office/drawing/2014/main" id="{F0DD5DFD-A079-91EB-9CA8-FB35560CD041}"/>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omputer&#10;&#10;Description automatically generated with medium confidence">
            <a:extLst>
              <a:ext uri="{FF2B5EF4-FFF2-40B4-BE49-F238E27FC236}">
                <a16:creationId xmlns:a16="http://schemas.microsoft.com/office/drawing/2014/main" id="{447E2C0B-17AD-4D79-B1A1-52446DA42DF7}"/>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142730266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5AEAD-7F05-4D35-A3DF-897B06409AF2}"/>
              </a:ext>
            </a:extLst>
          </p:cNvPr>
          <p:cNvSpPr>
            <a:spLocks noGrp="1"/>
          </p:cNvSpPr>
          <p:nvPr>
            <p:ph type="title"/>
          </p:nvPr>
        </p:nvSpPr>
        <p:spPr>
          <a:xfrm>
            <a:off x="557720" y="612843"/>
            <a:ext cx="2312480" cy="1499738"/>
          </a:xfrm>
        </p:spPr>
        <p:txBody>
          <a:bodyPr anchor="b">
            <a:normAutofit/>
          </a:bodyPr>
          <a:lstStyle/>
          <a:p>
            <a:r>
              <a:rPr lang="en-IN" sz="2800"/>
              <a:t>Add Theatre:</a:t>
            </a:r>
          </a:p>
        </p:txBody>
      </p:sp>
      <p:sp>
        <p:nvSpPr>
          <p:cNvPr id="9" name="Content Placeholder 8">
            <a:extLst>
              <a:ext uri="{FF2B5EF4-FFF2-40B4-BE49-F238E27FC236}">
                <a16:creationId xmlns:a16="http://schemas.microsoft.com/office/drawing/2014/main" id="{EE3B6013-7AEF-B25D-EAB5-F87383A83977}"/>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Graphical user interface&#10;&#10;Description automatically generated">
            <a:extLst>
              <a:ext uri="{FF2B5EF4-FFF2-40B4-BE49-F238E27FC236}">
                <a16:creationId xmlns:a16="http://schemas.microsoft.com/office/drawing/2014/main" id="{DD48880B-A6D3-47C5-98CB-9316BF603475}"/>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130967542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CF30B-7039-41AA-8790-2262FF1CBCE2}"/>
              </a:ext>
            </a:extLst>
          </p:cNvPr>
          <p:cNvSpPr>
            <a:spLocks noGrp="1"/>
          </p:cNvSpPr>
          <p:nvPr>
            <p:ph type="title"/>
          </p:nvPr>
        </p:nvSpPr>
        <p:spPr>
          <a:xfrm>
            <a:off x="557720" y="612843"/>
            <a:ext cx="2312480" cy="1499738"/>
          </a:xfrm>
        </p:spPr>
        <p:txBody>
          <a:bodyPr anchor="b">
            <a:normAutofit/>
          </a:bodyPr>
          <a:lstStyle/>
          <a:p>
            <a:r>
              <a:rPr lang="en-IN" sz="2800"/>
              <a:t>Edit Theatre:</a:t>
            </a:r>
          </a:p>
        </p:txBody>
      </p:sp>
      <p:sp>
        <p:nvSpPr>
          <p:cNvPr id="9" name="Content Placeholder 8">
            <a:extLst>
              <a:ext uri="{FF2B5EF4-FFF2-40B4-BE49-F238E27FC236}">
                <a16:creationId xmlns:a16="http://schemas.microsoft.com/office/drawing/2014/main" id="{756077BD-F05C-DF11-FE27-1DF5209B71CC}"/>
              </a:ext>
            </a:extLst>
          </p:cNvPr>
          <p:cNvSpPr>
            <a:spLocks noGrp="1"/>
          </p:cNvSpPr>
          <p:nvPr>
            <p:ph idx="1"/>
          </p:nvPr>
        </p:nvSpPr>
        <p:spPr>
          <a:xfrm>
            <a:off x="557720" y="2149813"/>
            <a:ext cx="2312479" cy="3854197"/>
          </a:xfrm>
        </p:spPr>
        <p:txBody>
          <a:bodyPr>
            <a:normAutofit/>
          </a:bodyPr>
          <a:lstStyle/>
          <a:p>
            <a:endParaRPr lang="en-US" sz="140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Graphical user interface&#10;&#10;Description automatically generated">
            <a:extLst>
              <a:ext uri="{FF2B5EF4-FFF2-40B4-BE49-F238E27FC236}">
                <a16:creationId xmlns:a16="http://schemas.microsoft.com/office/drawing/2014/main" id="{DC8C50D8-D885-4141-9E24-A1A79039E8CA}"/>
              </a:ext>
            </a:extLst>
          </p:cNvPr>
          <p:cNvPicPr>
            <a:picLocks noChangeAspect="1"/>
          </p:cNvPicPr>
          <p:nvPr/>
        </p:nvPicPr>
        <p:blipFill>
          <a:blip r:embed="rId2"/>
          <a:stretch>
            <a:fillRect/>
          </a:stretch>
        </p:blipFill>
        <p:spPr>
          <a:xfrm>
            <a:off x="4049422" y="1407551"/>
            <a:ext cx="7237877" cy="4071305"/>
          </a:xfrm>
          <a:prstGeom prst="rect">
            <a:avLst/>
          </a:prstGeom>
        </p:spPr>
      </p:pic>
    </p:spTree>
    <p:extLst>
      <p:ext uri="{BB962C8B-B14F-4D97-AF65-F5344CB8AC3E}">
        <p14:creationId xmlns:p14="http://schemas.microsoft.com/office/powerpoint/2010/main" val="329833390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wl of popcorn and remote control">
            <a:extLst>
              <a:ext uri="{FF2B5EF4-FFF2-40B4-BE49-F238E27FC236}">
                <a16:creationId xmlns:a16="http://schemas.microsoft.com/office/drawing/2014/main" id="{90583D32-972A-A49E-244D-4D11342B7052}"/>
              </a:ext>
            </a:extLst>
          </p:cNvPr>
          <p:cNvPicPr>
            <a:picLocks noChangeAspect="1"/>
          </p:cNvPicPr>
          <p:nvPr/>
        </p:nvPicPr>
        <p:blipFill rotWithShape="1">
          <a:blip r:embed="rId2">
            <a:alphaModFix amt="35000"/>
          </a:blip>
          <a:srcRect t="13710" b="2020"/>
          <a:stretch/>
        </p:blipFill>
        <p:spPr>
          <a:xfrm>
            <a:off x="20" y="10"/>
            <a:ext cx="12191980" cy="6857990"/>
          </a:xfrm>
          <a:prstGeom prst="rect">
            <a:avLst/>
          </a:prstGeom>
        </p:spPr>
      </p:pic>
      <p:sp>
        <p:nvSpPr>
          <p:cNvPr id="2" name="Title 1">
            <a:extLst>
              <a:ext uri="{FF2B5EF4-FFF2-40B4-BE49-F238E27FC236}">
                <a16:creationId xmlns:a16="http://schemas.microsoft.com/office/drawing/2014/main" id="{1DC0FAA6-E5A5-479B-95A1-F76FC0A09665}"/>
              </a:ext>
            </a:extLst>
          </p:cNvPr>
          <p:cNvSpPr>
            <a:spLocks noGrp="1"/>
          </p:cNvSpPr>
          <p:nvPr>
            <p:ph type="title"/>
          </p:nvPr>
        </p:nvSpPr>
        <p:spPr>
          <a:xfrm>
            <a:off x="1066800" y="642594"/>
            <a:ext cx="10058400" cy="1371600"/>
          </a:xfrm>
        </p:spPr>
        <p:txBody>
          <a:bodyPr>
            <a:normAutofit/>
          </a:bodyPr>
          <a:lstStyle/>
          <a:p>
            <a:r>
              <a:rPr lang="en-IN" dirty="0"/>
              <a:t>Conclusion:</a:t>
            </a:r>
          </a:p>
        </p:txBody>
      </p:sp>
      <p:sp>
        <p:nvSpPr>
          <p:cNvPr id="3" name="Content Placeholder 2">
            <a:extLst>
              <a:ext uri="{FF2B5EF4-FFF2-40B4-BE49-F238E27FC236}">
                <a16:creationId xmlns:a16="http://schemas.microsoft.com/office/drawing/2014/main" id="{118D33CF-B840-46E8-BB78-AA4D3A64E9C1}"/>
              </a:ext>
            </a:extLst>
          </p:cNvPr>
          <p:cNvSpPr>
            <a:spLocks noGrp="1"/>
          </p:cNvSpPr>
          <p:nvPr>
            <p:ph idx="1"/>
          </p:nvPr>
        </p:nvSpPr>
        <p:spPr>
          <a:xfrm>
            <a:off x="1066800" y="2103120"/>
            <a:ext cx="10058400" cy="3849624"/>
          </a:xfrm>
        </p:spPr>
        <p:txBody>
          <a:bodyPr>
            <a:normAutofit/>
          </a:bodyPr>
          <a:lstStyle/>
          <a:p>
            <a:pPr marL="0" indent="0">
              <a:buNone/>
            </a:pPr>
            <a:r>
              <a:rPr lang="en-IN" dirty="0">
                <a:effectLst/>
                <a:ea typeface="Times New Roman" panose="02020603050405020304" pitchFamily="18" charset="0"/>
              </a:rPr>
              <a:t>ONLINE MOVIE TICKET BOOKING is the ticket booking service that allows the customers to book the movie tickets on the computerized networks such as internet through secure website with a particular movie booking system, which has resulted from the blossoming Internet technology, obviously has many benefits for the user by getting the entertainment without wasting the time by standing in queue for hours and hours.  </a:t>
            </a:r>
          </a:p>
          <a:p>
            <a:pPr marL="0" indent="0">
              <a:buNone/>
            </a:pPr>
            <a:endParaRPr lang="en-IN" dirty="0">
              <a:effectLst/>
              <a:ea typeface="Times New Roman" panose="02020603050405020304" pitchFamily="18" charset="0"/>
            </a:endParaRPr>
          </a:p>
          <a:p>
            <a:endParaRPr lang="en-IN" dirty="0"/>
          </a:p>
        </p:txBody>
      </p:sp>
      <p:sp>
        <p:nvSpPr>
          <p:cNvPr id="11" name="Rectangle 1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375319982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5" name="Rectangle 3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7" name="Group 3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8" name="Straight Connector 3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A5BA741E-26D4-89E0-4639-0F36AACD518D}"/>
              </a:ext>
            </a:extLst>
          </p:cNvPr>
          <p:cNvPicPr>
            <a:picLocks noChangeAspect="1"/>
          </p:cNvPicPr>
          <p:nvPr/>
        </p:nvPicPr>
        <p:blipFill rotWithShape="1">
          <a:blip r:embed="rId2">
            <a:alphaModFix amt="45000"/>
          </a:blip>
          <a:srcRect t="5858" b="19142"/>
          <a:stretch/>
        </p:blipFill>
        <p:spPr>
          <a:xfrm>
            <a:off x="-1" y="10"/>
            <a:ext cx="12192000" cy="6857988"/>
          </a:xfrm>
          <a:prstGeom prst="rect">
            <a:avLst/>
          </a:prstGeom>
        </p:spPr>
      </p:pic>
      <p:sp>
        <p:nvSpPr>
          <p:cNvPr id="46" name="Rectangle 4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785F0DD4-6533-4B15-8F0F-D831E6E2D400}"/>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a:t>Thank you!</a:t>
            </a:r>
          </a:p>
        </p:txBody>
      </p:sp>
      <p:sp>
        <p:nvSpPr>
          <p:cNvPr id="48" name="Rectangle 4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0703845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pcorn and drink in an empty red theater">
            <a:extLst>
              <a:ext uri="{FF2B5EF4-FFF2-40B4-BE49-F238E27FC236}">
                <a16:creationId xmlns:a16="http://schemas.microsoft.com/office/drawing/2014/main" id="{AA9E905E-8F5E-01D4-9052-44DA16ADA8AC}"/>
              </a:ext>
            </a:extLst>
          </p:cNvPr>
          <p:cNvPicPr>
            <a:picLocks noChangeAspect="1"/>
          </p:cNvPicPr>
          <p:nvPr/>
        </p:nvPicPr>
        <p:blipFill rotWithShape="1">
          <a:blip r:embed="rId2"/>
          <a:srcRect t="12788" r="9091" b="10315"/>
          <a:stretch/>
        </p:blipFill>
        <p:spPr>
          <a:xfrm>
            <a:off x="20" y="10"/>
            <a:ext cx="12191980" cy="6857990"/>
          </a:xfrm>
          <a:prstGeom prst="rect">
            <a:avLst/>
          </a:prstGeom>
        </p:spPr>
      </p:pic>
      <p:sp>
        <p:nvSpPr>
          <p:cNvPr id="41" name="Rectangle 40">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59728-5F36-4A52-BAE2-CFBE402A28B1}"/>
              </a:ext>
            </a:extLst>
          </p:cNvPr>
          <p:cNvSpPr>
            <a:spLocks noGrp="1"/>
          </p:cNvSpPr>
          <p:nvPr>
            <p:ph type="title"/>
          </p:nvPr>
        </p:nvSpPr>
        <p:spPr>
          <a:xfrm>
            <a:off x="774043" y="727626"/>
            <a:ext cx="4602152" cy="1718225"/>
          </a:xfrm>
        </p:spPr>
        <p:txBody>
          <a:bodyPr>
            <a:normAutofit/>
          </a:bodyPr>
          <a:lstStyle/>
          <a:p>
            <a:r>
              <a:rPr lang="en-IN" sz="4400" u="sng">
                <a:cs typeface="Times New Roman" pitchFamily="18" charset="0"/>
              </a:rPr>
              <a:t>Introduction :</a:t>
            </a:r>
            <a:endParaRPr lang="en-IN" sz="4400" u="sng"/>
          </a:p>
        </p:txBody>
      </p:sp>
      <p:sp>
        <p:nvSpPr>
          <p:cNvPr id="3" name="Content Placeholder 2">
            <a:extLst>
              <a:ext uri="{FF2B5EF4-FFF2-40B4-BE49-F238E27FC236}">
                <a16:creationId xmlns:a16="http://schemas.microsoft.com/office/drawing/2014/main" id="{650D76BD-9C83-45A1-90C3-10818ACC5E0A}"/>
              </a:ext>
            </a:extLst>
          </p:cNvPr>
          <p:cNvSpPr>
            <a:spLocks noGrp="1"/>
          </p:cNvSpPr>
          <p:nvPr>
            <p:ph idx="1"/>
          </p:nvPr>
        </p:nvSpPr>
        <p:spPr>
          <a:xfrm>
            <a:off x="774043" y="2538920"/>
            <a:ext cx="4602152" cy="3480066"/>
          </a:xfrm>
        </p:spPr>
        <p:txBody>
          <a:bodyPr>
            <a:normAutofit fontScale="70000" lnSpcReduction="20000"/>
          </a:bodyPr>
          <a:lstStyle/>
          <a:p>
            <a:pPr marL="6350" marR="568325" indent="-6350" algn="just">
              <a:lnSpc>
                <a:spcPct val="103000"/>
              </a:lnSpc>
              <a:spcAft>
                <a:spcPts val="935"/>
              </a:spcAft>
            </a:pPr>
            <a:r>
              <a:rPr lang="en-IN" sz="1800" dirty="0">
                <a:solidFill>
                  <a:srgbClr val="000000"/>
                </a:solidFill>
                <a:effectLst/>
                <a:ea typeface="Times New Roman" panose="02020603050405020304" pitchFamily="18" charset="0"/>
              </a:rPr>
              <a:t>The traditional way of booking the ticket for the movie is the customer need to go to the specific theatre where the desired movie was playing and need to stand in queue and buy the ticket for the movie this will become more difficult for a person in order to overcome this problem  </a:t>
            </a:r>
          </a:p>
          <a:p>
            <a:pPr marL="6350" marR="568325" indent="-6350" algn="just">
              <a:lnSpc>
                <a:spcPct val="103000"/>
              </a:lnSpc>
              <a:spcAft>
                <a:spcPts val="1070"/>
              </a:spcAft>
            </a:pPr>
            <a:r>
              <a:rPr lang="en-IN" sz="1800" dirty="0">
                <a:solidFill>
                  <a:srgbClr val="000000"/>
                </a:solidFill>
                <a:effectLst/>
                <a:ea typeface="Times New Roman" panose="02020603050405020304" pitchFamily="18" charset="0"/>
              </a:rPr>
              <a:t> The project gives real life understanding of online movie ticket booking system and activities performed by various roles in the supply chain. Here we provide automation for movie ticket booking system through internet. Online movie ticket booking system project captures activities performed by different roles in real life ticket booking which provides enhanced techniques for maintaining the required information up to date, which results in efficiency. The project gives real life understanding of online movie ticket booking system and activities performed by various roles in the supply chain.  </a:t>
            </a:r>
          </a:p>
        </p:txBody>
      </p:sp>
    </p:spTree>
    <p:extLst>
      <p:ext uri="{BB962C8B-B14F-4D97-AF65-F5344CB8AC3E}">
        <p14:creationId xmlns:p14="http://schemas.microsoft.com/office/powerpoint/2010/main" val="102068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65FAA58-0EDC-412F-A5F8-01968BE60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DBA80B1-3B69-49C0-8AC9-716ABA57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43" name="Rectangle 42">
            <a:extLst>
              <a:ext uri="{FF2B5EF4-FFF2-40B4-BE49-F238E27FC236}">
                <a16:creationId xmlns:a16="http://schemas.microsoft.com/office/drawing/2014/main" id="{047E1103-B264-49BE-BC2A-F4E40BD3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solidFill>
            <a:schemeClr val="accent1"/>
          </a:solidFill>
          <a:ln w="9525" cap="sq" cmpd="sng" algn="ctr">
            <a:noFill/>
            <a:prstDash val="solid"/>
            <a:miter lim="800000"/>
          </a:ln>
          <a:effectLst/>
        </p:spPr>
      </p:sp>
      <p:sp>
        <p:nvSpPr>
          <p:cNvPr id="2" name="Title 1">
            <a:extLst>
              <a:ext uri="{FF2B5EF4-FFF2-40B4-BE49-F238E27FC236}">
                <a16:creationId xmlns:a16="http://schemas.microsoft.com/office/drawing/2014/main" id="{223FF2BD-4871-4530-AB34-5FE8032AC438}"/>
              </a:ext>
            </a:extLst>
          </p:cNvPr>
          <p:cNvSpPr>
            <a:spLocks noGrp="1"/>
          </p:cNvSpPr>
          <p:nvPr>
            <p:ph type="title"/>
          </p:nvPr>
        </p:nvSpPr>
        <p:spPr>
          <a:xfrm>
            <a:off x="983887" y="1185059"/>
            <a:ext cx="3491832" cy="4487882"/>
          </a:xfrm>
        </p:spPr>
        <p:txBody>
          <a:bodyPr>
            <a:normAutofit/>
          </a:bodyPr>
          <a:lstStyle/>
          <a:p>
            <a:pPr algn="ctr"/>
            <a:r>
              <a:rPr lang="en-IN" sz="4400" dirty="0">
                <a:solidFill>
                  <a:srgbClr val="FFFFFF"/>
                </a:solidFill>
              </a:rPr>
              <a:t>Background of the Project:</a:t>
            </a:r>
          </a:p>
        </p:txBody>
      </p:sp>
      <p:sp>
        <p:nvSpPr>
          <p:cNvPr id="45" name="Rectangle 44">
            <a:extLst>
              <a:ext uri="{FF2B5EF4-FFF2-40B4-BE49-F238E27FC236}">
                <a16:creationId xmlns:a16="http://schemas.microsoft.com/office/drawing/2014/main" id="{52DA11B6-B538-4624-9628-98B823D76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3494" y="276008"/>
            <a:ext cx="6463060" cy="630598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FB1CB5B-67A5-45DB-B8E1-7A09A642E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08842" y="438912"/>
            <a:ext cx="6132365" cy="5980176"/>
          </a:xfrm>
          <a:prstGeom prst="rect">
            <a:avLst/>
          </a:prstGeom>
          <a:noFill/>
          <a:ln w="6350" cap="sq" cmpd="sng" algn="ctr">
            <a:solidFill>
              <a:schemeClr val="tx1">
                <a:lumMod val="75000"/>
                <a:lumOff val="25000"/>
              </a:schemeClr>
            </a:solidFill>
            <a:prstDash val="solid"/>
            <a:miter lim="800000"/>
          </a:ln>
          <a:effectLst/>
        </p:spPr>
      </p:sp>
      <p:sp>
        <p:nvSpPr>
          <p:cNvPr id="3" name="Content Placeholder 2">
            <a:extLst>
              <a:ext uri="{FF2B5EF4-FFF2-40B4-BE49-F238E27FC236}">
                <a16:creationId xmlns:a16="http://schemas.microsoft.com/office/drawing/2014/main" id="{F5EE5543-E20E-412D-ADCC-FE16C4D7E5DB}"/>
              </a:ext>
            </a:extLst>
          </p:cNvPr>
          <p:cNvSpPr>
            <a:spLocks noGrp="1"/>
          </p:cNvSpPr>
          <p:nvPr>
            <p:ph idx="1"/>
          </p:nvPr>
        </p:nvSpPr>
        <p:spPr>
          <a:xfrm>
            <a:off x="6096000" y="936416"/>
            <a:ext cx="5178168" cy="4985169"/>
          </a:xfrm>
        </p:spPr>
        <p:txBody>
          <a:bodyPr anchor="ctr">
            <a:normAutofit/>
          </a:bodyPr>
          <a:lstStyle/>
          <a:p>
            <a:pPr>
              <a:lnSpc>
                <a:spcPct val="100000"/>
              </a:lnSpc>
            </a:pPr>
            <a:r>
              <a:rPr lang="en-US" sz="1700" b="0" i="0" dirty="0">
                <a:effectLst/>
              </a:rPr>
              <a:t>NMS Cinemas is a chain of single screen theatres that screen movie shows of different genres and languages at very genuine prices. It was established in 2004 in Pune, India. Recently, the business analysts noticed a decline in sales since 2010. They found out that the online booking of movie tickets from apps, such as BookMyShow and Paytm were gaining more profit by eliminating middlemen from the equation. As a result, the team decided to hire a Full Stack developer to develop an online movie ticket booking web application with a rich and user-friendly interface. You are hired as the Full Stack Java developer and are asked to develop the web application. The management team has provided you with the requirements and their business model so that you can easily arrange different components of the application</a:t>
            </a:r>
            <a:endParaRPr lang="en-IN" sz="1700" dirty="0"/>
          </a:p>
        </p:txBody>
      </p:sp>
    </p:spTree>
    <p:extLst>
      <p:ext uri="{BB962C8B-B14F-4D97-AF65-F5344CB8AC3E}">
        <p14:creationId xmlns:p14="http://schemas.microsoft.com/office/powerpoint/2010/main" val="159113411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BF81C-0FE8-4720-A5A5-FDF44D6982EF}"/>
              </a:ext>
            </a:extLst>
          </p:cNvPr>
          <p:cNvSpPr>
            <a:spLocks noGrp="1"/>
          </p:cNvSpPr>
          <p:nvPr>
            <p:ph type="title"/>
          </p:nvPr>
        </p:nvSpPr>
        <p:spPr>
          <a:xfrm>
            <a:off x="868680" y="642593"/>
            <a:ext cx="6281928" cy="1744183"/>
          </a:xfrm>
        </p:spPr>
        <p:txBody>
          <a:bodyPr>
            <a:normAutofit/>
          </a:bodyPr>
          <a:lstStyle/>
          <a:p>
            <a:r>
              <a:rPr lang="en-IN" b="0" i="0" dirty="0">
                <a:effectLst/>
              </a:rPr>
              <a:t>Tools and Technologies:</a:t>
            </a:r>
            <a:endParaRPr lang="en-IN" dirty="0"/>
          </a:p>
        </p:txBody>
      </p:sp>
      <p:sp>
        <p:nvSpPr>
          <p:cNvPr id="3" name="Content Placeholder 2">
            <a:extLst>
              <a:ext uri="{FF2B5EF4-FFF2-40B4-BE49-F238E27FC236}">
                <a16:creationId xmlns:a16="http://schemas.microsoft.com/office/drawing/2014/main" id="{57B44AC5-A45E-42E7-BF69-6CA0B04A2E34}"/>
              </a:ext>
            </a:extLst>
          </p:cNvPr>
          <p:cNvSpPr>
            <a:spLocks noGrp="1"/>
          </p:cNvSpPr>
          <p:nvPr>
            <p:ph idx="1"/>
          </p:nvPr>
        </p:nvSpPr>
        <p:spPr>
          <a:xfrm>
            <a:off x="868680" y="2386584"/>
            <a:ext cx="6281928" cy="3648456"/>
          </a:xfrm>
        </p:spPr>
        <p:txBody>
          <a:bodyPr>
            <a:normAutofit/>
          </a:bodyPr>
          <a:lstStyle/>
          <a:p>
            <a:r>
              <a:rPr lang="en-IN" dirty="0"/>
              <a:t>Front End: Angular 13/HTML/CSS</a:t>
            </a:r>
          </a:p>
          <a:p>
            <a:r>
              <a:rPr lang="en-IN" dirty="0"/>
              <a:t>Server-Side: Spring Boot</a:t>
            </a:r>
          </a:p>
          <a:p>
            <a:r>
              <a:rPr lang="en-IN" dirty="0"/>
              <a:t>Backend: MySQL ,</a:t>
            </a:r>
            <a:r>
              <a:rPr lang="en-IN" b="0" i="0" dirty="0">
                <a:effectLst/>
                <a:latin typeface="Arial" panose="020B0604020202020204" pitchFamily="34" charset="0"/>
              </a:rPr>
              <a:t> </a:t>
            </a:r>
            <a:r>
              <a:rPr lang="en-IN" b="0" i="0" dirty="0">
                <a:effectLst/>
              </a:rPr>
              <a:t>Hibernate</a:t>
            </a:r>
            <a:endParaRPr lang="en-IN" dirty="0"/>
          </a:p>
          <a:p>
            <a:r>
              <a:rPr lang="en-IN" dirty="0"/>
              <a:t>Server: Tomcat </a:t>
            </a:r>
          </a:p>
          <a:p>
            <a:r>
              <a:rPr lang="en-IN" dirty="0"/>
              <a:t>Operating System: Windows 10/11</a:t>
            </a:r>
          </a:p>
          <a:p>
            <a:r>
              <a:rPr lang="en-IN" dirty="0"/>
              <a:t>Developing Method: Agile Methodology</a:t>
            </a:r>
          </a:p>
          <a:p>
            <a:endParaRPr lang="en-IN" dirty="0"/>
          </a:p>
        </p:txBody>
      </p:sp>
      <p:sp>
        <p:nvSpPr>
          <p:cNvPr id="34" name="Rectangle 33">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eb Design">
            <a:extLst>
              <a:ext uri="{FF2B5EF4-FFF2-40B4-BE49-F238E27FC236}">
                <a16:creationId xmlns:a16="http://schemas.microsoft.com/office/drawing/2014/main" id="{18311C13-EC75-D8D3-318A-BD80F6FBF4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242" y="1768534"/>
            <a:ext cx="3322121" cy="3322121"/>
          </a:xfrm>
          <a:prstGeom prst="rect">
            <a:avLst/>
          </a:prstGeom>
        </p:spPr>
      </p:pic>
    </p:spTree>
    <p:extLst>
      <p:ext uri="{BB962C8B-B14F-4D97-AF65-F5344CB8AC3E}">
        <p14:creationId xmlns:p14="http://schemas.microsoft.com/office/powerpoint/2010/main" val="15239053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5BFCA93B-0B0C-4FF0-95B4-286A30A25BC2}"/>
              </a:ext>
            </a:extLst>
          </p:cNvPr>
          <p:cNvSpPr>
            <a:spLocks noGrp="1"/>
          </p:cNvSpPr>
          <p:nvPr>
            <p:ph type="title"/>
          </p:nvPr>
        </p:nvSpPr>
        <p:spPr>
          <a:xfrm>
            <a:off x="573409" y="559477"/>
            <a:ext cx="3765200" cy="5709931"/>
          </a:xfrm>
        </p:spPr>
        <p:txBody>
          <a:bodyPr>
            <a:normAutofit/>
          </a:bodyPr>
          <a:lstStyle/>
          <a:p>
            <a:pPr algn="ctr"/>
            <a:r>
              <a:rPr lang="en-IN"/>
              <a:t>User Role:</a:t>
            </a:r>
          </a:p>
        </p:txBody>
      </p:sp>
      <p:sp>
        <p:nvSpPr>
          <p:cNvPr id="24" name="Rectangle 2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7" name="Content Placeholder 2">
            <a:extLst>
              <a:ext uri="{FF2B5EF4-FFF2-40B4-BE49-F238E27FC236}">
                <a16:creationId xmlns:a16="http://schemas.microsoft.com/office/drawing/2014/main" id="{EEDC3293-52EB-C112-8D17-C85FABB6928F}"/>
              </a:ext>
            </a:extLst>
          </p:cNvPr>
          <p:cNvGraphicFramePr>
            <a:graphicFrameLocks noGrp="1"/>
          </p:cNvGraphicFramePr>
          <p:nvPr>
            <p:ph idx="1"/>
            <p:extLst>
              <p:ext uri="{D42A27DB-BD31-4B8C-83A1-F6EECF244321}">
                <p14:modId xmlns:p14="http://schemas.microsoft.com/office/powerpoint/2010/main" val="1504757020"/>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584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6AC6D15D-8AD5-439D-8DF8-30ECEDCEBC17}"/>
              </a:ext>
            </a:extLst>
          </p:cNvPr>
          <p:cNvSpPr>
            <a:spLocks noGrp="1"/>
          </p:cNvSpPr>
          <p:nvPr>
            <p:ph type="title"/>
          </p:nvPr>
        </p:nvSpPr>
        <p:spPr>
          <a:xfrm>
            <a:off x="1066800" y="642594"/>
            <a:ext cx="10058400" cy="1371600"/>
          </a:xfrm>
        </p:spPr>
        <p:txBody>
          <a:bodyPr>
            <a:normAutofit/>
          </a:bodyPr>
          <a:lstStyle/>
          <a:p>
            <a:pPr algn="ctr"/>
            <a:r>
              <a:rPr lang="en-IN"/>
              <a:t>Admin Role:</a:t>
            </a:r>
          </a:p>
        </p:txBody>
      </p:sp>
      <p:graphicFrame>
        <p:nvGraphicFramePr>
          <p:cNvPr id="6" name="Content Placeholder 2">
            <a:extLst>
              <a:ext uri="{FF2B5EF4-FFF2-40B4-BE49-F238E27FC236}">
                <a16:creationId xmlns:a16="http://schemas.microsoft.com/office/drawing/2014/main" id="{00DA6665-0E49-19A8-F3C8-0381EC665CCB}"/>
              </a:ext>
            </a:extLst>
          </p:cNvPr>
          <p:cNvGraphicFramePr>
            <a:graphicFrameLocks noGrp="1"/>
          </p:cNvGraphicFramePr>
          <p:nvPr>
            <p:ph idx="1"/>
            <p:extLst>
              <p:ext uri="{D42A27DB-BD31-4B8C-83A1-F6EECF244321}">
                <p14:modId xmlns:p14="http://schemas.microsoft.com/office/powerpoint/2010/main" val="2805993236"/>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3384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6" name="Rectangle 2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8" name="Rectangle 2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0" name="Group 2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1" name="Straight Connector 3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43" name="Rectangle 4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A90D9ACE-F25F-4AAA-B0BD-D3269CDC37C9}"/>
              </a:ext>
            </a:extLst>
          </p:cNvPr>
          <p:cNvSpPr>
            <a:spLocks noGrp="1"/>
          </p:cNvSpPr>
          <p:nvPr>
            <p:ph type="title"/>
          </p:nvPr>
        </p:nvSpPr>
        <p:spPr>
          <a:xfrm>
            <a:off x="1256493" y="1559768"/>
            <a:ext cx="2978281" cy="3135379"/>
          </a:xfrm>
        </p:spPr>
        <p:txBody>
          <a:bodyPr vert="horz" lIns="91440" tIns="45720" rIns="91440" bIns="45720" rtlCol="0" anchor="ctr">
            <a:normAutofit/>
          </a:bodyPr>
          <a:lstStyle/>
          <a:p>
            <a:pPr algn="ctr">
              <a:lnSpc>
                <a:spcPct val="83000"/>
              </a:lnSpc>
            </a:pPr>
            <a:r>
              <a:rPr lang="en-US" sz="4800" cap="all" spc="-100">
                <a:solidFill>
                  <a:schemeClr val="bg1"/>
                </a:solidFill>
              </a:rPr>
              <a:t>Flow Chart:</a:t>
            </a:r>
          </a:p>
        </p:txBody>
      </p:sp>
      <p:sp>
        <p:nvSpPr>
          <p:cNvPr id="45" name="Rectangle 4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Placeholder 6" descr="222.png">
            <a:extLst>
              <a:ext uri="{FF2B5EF4-FFF2-40B4-BE49-F238E27FC236}">
                <a16:creationId xmlns:a16="http://schemas.microsoft.com/office/drawing/2014/main" id="{86857B04-F14E-4BD5-8C6C-28BD6AEB358F}"/>
              </a:ext>
            </a:extLst>
          </p:cNvPr>
          <p:cNvPicPr>
            <a:picLocks noChangeAspect="1"/>
          </p:cNvPicPr>
          <p:nvPr/>
        </p:nvPicPr>
        <p:blipFill>
          <a:blip r:embed="rId3"/>
          <a:srcRect t="1397" b="1397"/>
          <a:stretch>
            <a:fillRect/>
          </a:stretch>
        </p:blipFill>
        <p:spPr>
          <a:xfrm>
            <a:off x="6436919" y="645106"/>
            <a:ext cx="4021539" cy="5564663"/>
          </a:xfrm>
          <a:prstGeom prst="rect">
            <a:avLst/>
          </a:prstGeom>
        </p:spPr>
      </p:pic>
    </p:spTree>
    <p:extLst>
      <p:ext uri="{BB962C8B-B14F-4D97-AF65-F5344CB8AC3E}">
        <p14:creationId xmlns:p14="http://schemas.microsoft.com/office/powerpoint/2010/main" val="253745891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5D1BC-E8AE-4607-87CD-102EDA0E3CEC}"/>
              </a:ext>
            </a:extLst>
          </p:cNvPr>
          <p:cNvSpPr>
            <a:spLocks noGrp="1"/>
          </p:cNvSpPr>
          <p:nvPr>
            <p:ph type="title"/>
          </p:nvPr>
        </p:nvSpPr>
        <p:spPr>
          <a:xfrm>
            <a:off x="557720" y="612843"/>
            <a:ext cx="2312480" cy="1499738"/>
          </a:xfrm>
        </p:spPr>
        <p:txBody>
          <a:bodyPr anchor="b">
            <a:normAutofit/>
          </a:bodyPr>
          <a:lstStyle/>
          <a:p>
            <a:r>
              <a:rPr lang="en-IN" sz="2800"/>
              <a:t>ER-Diagram</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Diagram&#10;&#10;Description automatically generated">
            <a:extLst>
              <a:ext uri="{FF2B5EF4-FFF2-40B4-BE49-F238E27FC236}">
                <a16:creationId xmlns:a16="http://schemas.microsoft.com/office/drawing/2014/main" id="{C9F13EDE-05C9-4751-BE5B-3DE8863F0146}"/>
              </a:ext>
            </a:extLst>
          </p:cNvPr>
          <p:cNvPicPr>
            <a:picLocks noChangeAspect="1"/>
          </p:cNvPicPr>
          <p:nvPr/>
        </p:nvPicPr>
        <p:blipFill>
          <a:blip r:embed="rId2"/>
          <a:stretch>
            <a:fillRect/>
          </a:stretch>
        </p:blipFill>
        <p:spPr>
          <a:xfrm>
            <a:off x="3649549" y="720968"/>
            <a:ext cx="8064516" cy="5416063"/>
          </a:xfrm>
          <a:prstGeom prst="rect">
            <a:avLst/>
          </a:prstGeom>
        </p:spPr>
      </p:pic>
    </p:spTree>
    <p:extLst>
      <p:ext uri="{BB962C8B-B14F-4D97-AF65-F5344CB8AC3E}">
        <p14:creationId xmlns:p14="http://schemas.microsoft.com/office/powerpoint/2010/main" val="406116677"/>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59D436-C82E-43E0-8A01-53DF9CED6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{CAD3E176-F8EF-4EFD-B53B-7D9F2C0D1F3D}tf11531919_win32</Template>
  <TotalTime>1669</TotalTime>
  <Words>651</Words>
  <Application>Microsoft Office PowerPoint</Application>
  <PresentationFormat>Widescreen</PresentationFormat>
  <Paragraphs>80</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Avenir Next LT Pro</vt:lpstr>
      <vt:lpstr>Avenir Next LT Pro Light</vt:lpstr>
      <vt:lpstr>Calibri</vt:lpstr>
      <vt:lpstr>Garamond</vt:lpstr>
      <vt:lpstr>SavonVTI</vt:lpstr>
      <vt:lpstr>ONLINE MOVIE  TICKETS BOOKING</vt:lpstr>
      <vt:lpstr>A project PRESENTATION  on         ONLINE MOVIE TICKET BOOKING  Presented By :       Group:- 07    </vt:lpstr>
      <vt:lpstr>Introduction :</vt:lpstr>
      <vt:lpstr>Background of the Project:</vt:lpstr>
      <vt:lpstr>Tools and Technologies:</vt:lpstr>
      <vt:lpstr>User Role:</vt:lpstr>
      <vt:lpstr>Admin Role:</vt:lpstr>
      <vt:lpstr>Flow Chart:</vt:lpstr>
      <vt:lpstr>ER-Diagram</vt:lpstr>
      <vt:lpstr>Model Used:</vt:lpstr>
      <vt:lpstr>Login Page:</vt:lpstr>
      <vt:lpstr>Registration Page:</vt:lpstr>
      <vt:lpstr>Home Page:</vt:lpstr>
      <vt:lpstr>Choose/Book Movie:</vt:lpstr>
      <vt:lpstr>Select Seats:</vt:lpstr>
      <vt:lpstr>Confirmation Page:</vt:lpstr>
      <vt:lpstr>Payment Page:</vt:lpstr>
      <vt:lpstr>Success Page:</vt:lpstr>
      <vt:lpstr>Admin Login:</vt:lpstr>
      <vt:lpstr>Add Movie:</vt:lpstr>
      <vt:lpstr>Add Movie</vt:lpstr>
      <vt:lpstr>Edit Movie:</vt:lpstr>
      <vt:lpstr>Add Theatre</vt:lpstr>
      <vt:lpstr>Add Theatre:</vt:lpstr>
      <vt:lpstr>Edit Theatre: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MOVIE  TICKETS BOOKING</dc:title>
  <dc:creator>Shubham Kamthe</dc:creator>
  <cp:lastModifiedBy>Shubham Kamthe</cp:lastModifiedBy>
  <cp:revision>7</cp:revision>
  <dcterms:created xsi:type="dcterms:W3CDTF">2022-03-28T10:05:25Z</dcterms:created>
  <dcterms:modified xsi:type="dcterms:W3CDTF">2022-03-30T13:37:30Z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